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342" r:id="rId5"/>
    <p:sldId id="370" r:id="rId6"/>
    <p:sldId id="366" r:id="rId7"/>
    <p:sldId id="367" r:id="rId8"/>
    <p:sldId id="351" r:id="rId9"/>
    <p:sldId id="355" r:id="rId10"/>
    <p:sldId id="356" r:id="rId11"/>
    <p:sldId id="357" r:id="rId12"/>
    <p:sldId id="358" r:id="rId13"/>
    <p:sldId id="359" r:id="rId14"/>
    <p:sldId id="363" r:id="rId15"/>
    <p:sldId id="360" r:id="rId16"/>
    <p:sldId id="361" r:id="rId17"/>
    <p:sldId id="369" r:id="rId18"/>
    <p:sldId id="362" r:id="rId19"/>
    <p:sldId id="365" r:id="rId20"/>
    <p:sldId id="368" r:id="rId21"/>
    <p:sldId id="371" r:id="rId22"/>
    <p:sldId id="372" r:id="rId23"/>
  </p:sldIdLst>
  <p:sldSz cx="12192000" cy="6858000"/>
  <p:notesSz cx="6886575" cy="10017125"/>
  <p:defaultTex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D4FB36-59E6-4679-9040-0379B095B33D}" v="2" dt="2024-04-20T15:30:21.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646"/>
  </p:normalViewPr>
  <p:slideViewPr>
    <p:cSldViewPr snapToGrid="0" snapToObjects="1" showGuides="1">
      <p:cViewPr varScale="1">
        <p:scale>
          <a:sx n="78" d="100"/>
          <a:sy n="78" d="100"/>
        </p:scale>
        <p:origin x="87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5" d="100"/>
          <a:sy n="95" d="100"/>
        </p:scale>
        <p:origin x="366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Pearson (Stroud Christian Fellowship)" userId="c3ef6ae5-ffb3-48b7-bfe8-effac326a55d" providerId="ADAL" clId="{67D4FB36-59E6-4679-9040-0379B095B33D}"/>
    <pc:docChg chg="custSel modSld">
      <pc:chgData name="Martin Pearson (Stroud Christian Fellowship)" userId="c3ef6ae5-ffb3-48b7-bfe8-effac326a55d" providerId="ADAL" clId="{67D4FB36-59E6-4679-9040-0379B095B33D}" dt="2024-04-20T15:35:56.761" v="296" actId="1076"/>
      <pc:docMkLst>
        <pc:docMk/>
      </pc:docMkLst>
      <pc:sldChg chg="addSp delSp modSp mod">
        <pc:chgData name="Martin Pearson (Stroud Christian Fellowship)" userId="c3ef6ae5-ffb3-48b7-bfe8-effac326a55d" providerId="ADAL" clId="{67D4FB36-59E6-4679-9040-0379B095B33D}" dt="2024-04-20T15:29:56.375" v="7" actId="1076"/>
        <pc:sldMkLst>
          <pc:docMk/>
          <pc:sldMk cId="955698525" sldId="363"/>
        </pc:sldMkLst>
        <pc:spChg chg="add del mod">
          <ac:chgData name="Martin Pearson (Stroud Christian Fellowship)" userId="c3ef6ae5-ffb3-48b7-bfe8-effac326a55d" providerId="ADAL" clId="{67D4FB36-59E6-4679-9040-0379B095B33D}" dt="2024-04-20T15:29:31.093" v="1" actId="931"/>
          <ac:spMkLst>
            <pc:docMk/>
            <pc:sldMk cId="955698525" sldId="363"/>
            <ac:spMk id="3" creationId="{3B9C90D7-7A87-9BFE-17E4-FA2807B39B1E}"/>
          </ac:spMkLst>
        </pc:spChg>
        <pc:picChg chg="add mod">
          <ac:chgData name="Martin Pearson (Stroud Christian Fellowship)" userId="c3ef6ae5-ffb3-48b7-bfe8-effac326a55d" providerId="ADAL" clId="{67D4FB36-59E6-4679-9040-0379B095B33D}" dt="2024-04-20T15:29:56.375" v="7" actId="1076"/>
          <ac:picMkLst>
            <pc:docMk/>
            <pc:sldMk cId="955698525" sldId="363"/>
            <ac:picMk id="6" creationId="{647D92B8-4AAF-42FA-63CA-17EFE786E26C}"/>
          </ac:picMkLst>
        </pc:picChg>
        <pc:picChg chg="del">
          <ac:chgData name="Martin Pearson (Stroud Christian Fellowship)" userId="c3ef6ae5-ffb3-48b7-bfe8-effac326a55d" providerId="ADAL" clId="{67D4FB36-59E6-4679-9040-0379B095B33D}" dt="2024-04-20T15:29:05.777" v="0" actId="478"/>
          <ac:picMkLst>
            <pc:docMk/>
            <pc:sldMk cId="955698525" sldId="363"/>
            <ac:picMk id="7" creationId="{A57DFC3E-2E6A-A37E-BA49-8C326557D5F8}"/>
          </ac:picMkLst>
        </pc:picChg>
      </pc:sldChg>
      <pc:sldChg chg="modSp mod">
        <pc:chgData name="Martin Pearson (Stroud Christian Fellowship)" userId="c3ef6ae5-ffb3-48b7-bfe8-effac326a55d" providerId="ADAL" clId="{67D4FB36-59E6-4679-9040-0379B095B33D}" dt="2024-04-20T15:35:56.761" v="296" actId="1076"/>
        <pc:sldMkLst>
          <pc:docMk/>
          <pc:sldMk cId="3161175687" sldId="371"/>
        </pc:sldMkLst>
        <pc:spChg chg="mod">
          <ac:chgData name="Martin Pearson (Stroud Christian Fellowship)" userId="c3ef6ae5-ffb3-48b7-bfe8-effac326a55d" providerId="ADAL" clId="{67D4FB36-59E6-4679-9040-0379B095B33D}" dt="2024-04-20T15:35:56.761" v="296" actId="1076"/>
          <ac:spMkLst>
            <pc:docMk/>
            <pc:sldMk cId="3161175687" sldId="371"/>
            <ac:spMk id="7" creationId="{56A04C39-FA27-7097-6D25-F8E2EF08879D}"/>
          </ac:spMkLst>
        </pc:spChg>
        <pc:spChg chg="mod">
          <ac:chgData name="Martin Pearson (Stroud Christian Fellowship)" userId="c3ef6ae5-ffb3-48b7-bfe8-effac326a55d" providerId="ADAL" clId="{67D4FB36-59E6-4679-9040-0379B095B33D}" dt="2024-04-20T15:35:52.748" v="295" actId="1076"/>
          <ac:spMkLst>
            <pc:docMk/>
            <pc:sldMk cId="3161175687" sldId="371"/>
            <ac:spMk id="8" creationId="{F5EB1884-CE5E-D2C9-1542-228BDD85B55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371277-867B-4F79-B626-5D15310F0B20}"/>
              </a:ext>
            </a:extLst>
          </p:cNvPr>
          <p:cNvSpPr>
            <a:spLocks noGrp="1"/>
          </p:cNvSpPr>
          <p:nvPr>
            <p:ph type="hdr" sz="quarter"/>
          </p:nvPr>
        </p:nvSpPr>
        <p:spPr>
          <a:xfrm>
            <a:off x="0" y="0"/>
            <a:ext cx="2984183" cy="502596"/>
          </a:xfrm>
          <a:prstGeom prst="rect">
            <a:avLst/>
          </a:prstGeom>
        </p:spPr>
        <p:txBody>
          <a:bodyPr vert="horz" lIns="96588" tIns="48294" rIns="96588" bIns="48294" rtlCol="0"/>
          <a:lstStyle>
            <a:lvl1pPr algn="l">
              <a:defRPr lang="en-GB" sz="1300"/>
            </a:lvl1pPr>
          </a:lstStyle>
          <a:p>
            <a:pPr rtl="0"/>
            <a:endParaRPr lang="en-GB"/>
          </a:p>
        </p:txBody>
      </p:sp>
      <p:sp>
        <p:nvSpPr>
          <p:cNvPr id="3" name="Date Placeholder 2">
            <a:extLst>
              <a:ext uri="{FF2B5EF4-FFF2-40B4-BE49-F238E27FC236}">
                <a16:creationId xmlns:a16="http://schemas.microsoft.com/office/drawing/2014/main" id="{DD0F123B-AFBA-49F9-9E86-24F100D1F1E4}"/>
              </a:ext>
            </a:extLst>
          </p:cNvPr>
          <p:cNvSpPr>
            <a:spLocks noGrp="1"/>
          </p:cNvSpPr>
          <p:nvPr>
            <p:ph type="dt" sz="quarter" idx="1"/>
          </p:nvPr>
        </p:nvSpPr>
        <p:spPr>
          <a:xfrm>
            <a:off x="3900799" y="0"/>
            <a:ext cx="2984183" cy="502596"/>
          </a:xfrm>
          <a:prstGeom prst="rect">
            <a:avLst/>
          </a:prstGeom>
        </p:spPr>
        <p:txBody>
          <a:bodyPr vert="horz" lIns="96588" tIns="48294" rIns="96588" bIns="48294" rtlCol="0"/>
          <a:lstStyle>
            <a:lvl1pPr algn="r">
              <a:defRPr lang="en-GB" sz="1300"/>
            </a:lvl1pPr>
          </a:lstStyle>
          <a:p>
            <a:pPr rtl="0"/>
            <a:fld id="{4DC31BE2-E78D-4ABE-8EDB-4AD36DF398A3}" type="datetimeFigureOut">
              <a:rPr lang="en-GB" smtClean="0"/>
              <a:t>20/04/2024</a:t>
            </a:fld>
            <a:endParaRPr lang="en-GB"/>
          </a:p>
        </p:txBody>
      </p:sp>
      <p:sp>
        <p:nvSpPr>
          <p:cNvPr id="4" name="Footer Placeholder 3">
            <a:extLst>
              <a:ext uri="{FF2B5EF4-FFF2-40B4-BE49-F238E27FC236}">
                <a16:creationId xmlns:a16="http://schemas.microsoft.com/office/drawing/2014/main" id="{6C879063-21AE-4790-85A4-50D17E2D8269}"/>
              </a:ext>
            </a:extLst>
          </p:cNvPr>
          <p:cNvSpPr>
            <a:spLocks noGrp="1"/>
          </p:cNvSpPr>
          <p:nvPr>
            <p:ph type="ftr" sz="quarter" idx="2"/>
          </p:nvPr>
        </p:nvSpPr>
        <p:spPr>
          <a:xfrm>
            <a:off x="0" y="9514531"/>
            <a:ext cx="2984183" cy="502595"/>
          </a:xfrm>
          <a:prstGeom prst="rect">
            <a:avLst/>
          </a:prstGeom>
        </p:spPr>
        <p:txBody>
          <a:bodyPr vert="horz" lIns="96588" tIns="48294" rIns="96588" bIns="48294" rtlCol="0" anchor="b"/>
          <a:lstStyle>
            <a:lvl1pPr algn="l">
              <a:defRPr lang="en-GB" sz="1300"/>
            </a:lvl1pPr>
          </a:lstStyle>
          <a:p>
            <a:pPr rtl="0"/>
            <a:endParaRPr lang="en-GB"/>
          </a:p>
        </p:txBody>
      </p:sp>
      <p:sp>
        <p:nvSpPr>
          <p:cNvPr id="5" name="Slide Number Placeholder 4">
            <a:extLst>
              <a:ext uri="{FF2B5EF4-FFF2-40B4-BE49-F238E27FC236}">
                <a16:creationId xmlns:a16="http://schemas.microsoft.com/office/drawing/2014/main" id="{F29F5F78-3D9C-4E5F-A866-96C1DD86FEAA}"/>
              </a:ext>
            </a:extLst>
          </p:cNvPr>
          <p:cNvSpPr>
            <a:spLocks noGrp="1"/>
          </p:cNvSpPr>
          <p:nvPr>
            <p:ph type="sldNum" sz="quarter" idx="3"/>
          </p:nvPr>
        </p:nvSpPr>
        <p:spPr>
          <a:xfrm>
            <a:off x="3900799" y="9514531"/>
            <a:ext cx="2984183" cy="502595"/>
          </a:xfrm>
          <a:prstGeom prst="rect">
            <a:avLst/>
          </a:prstGeom>
        </p:spPr>
        <p:txBody>
          <a:bodyPr vert="horz" lIns="96588" tIns="48294" rIns="96588" bIns="48294" rtlCol="0" anchor="b"/>
          <a:lstStyle>
            <a:lvl1pPr algn="r">
              <a:defRPr lang="en-GB" sz="1300"/>
            </a:lvl1pPr>
          </a:lstStyle>
          <a:p>
            <a:pPr rtl="0"/>
            <a:fld id="{463FF618-F07E-477B-AA5D-612E7A56D407}" type="slidenum">
              <a:rPr lang="en-GB" smtClean="0"/>
              <a:t>‹#›</a:t>
            </a:fld>
            <a:endParaRPr lang="en-GB"/>
          </a:p>
        </p:txBody>
      </p:sp>
    </p:spTree>
    <p:extLst>
      <p:ext uri="{BB962C8B-B14F-4D97-AF65-F5344CB8AC3E}">
        <p14:creationId xmlns:p14="http://schemas.microsoft.com/office/powerpoint/2010/main" val="1925331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83" cy="502596"/>
          </a:xfrm>
          <a:prstGeom prst="rect">
            <a:avLst/>
          </a:prstGeom>
        </p:spPr>
        <p:txBody>
          <a:bodyPr vert="horz" lIns="96588" tIns="48294" rIns="96588" bIns="48294" rtlCol="0"/>
          <a:lstStyle>
            <a:lvl1pPr algn="l">
              <a:defRPr lang="en-GB" sz="1300"/>
            </a:lvl1pPr>
          </a:lstStyle>
          <a:p>
            <a:pPr rtl="0"/>
            <a:endParaRPr lang="en-GB" dirty="0"/>
          </a:p>
        </p:txBody>
      </p:sp>
      <p:sp>
        <p:nvSpPr>
          <p:cNvPr id="3" name="Date Placeholder 2"/>
          <p:cNvSpPr>
            <a:spLocks noGrp="1"/>
          </p:cNvSpPr>
          <p:nvPr>
            <p:ph type="dt" idx="1"/>
          </p:nvPr>
        </p:nvSpPr>
        <p:spPr>
          <a:xfrm>
            <a:off x="3900799" y="0"/>
            <a:ext cx="2984183" cy="502596"/>
          </a:xfrm>
          <a:prstGeom prst="rect">
            <a:avLst/>
          </a:prstGeom>
        </p:spPr>
        <p:txBody>
          <a:bodyPr vert="horz" lIns="96588" tIns="48294" rIns="96588" bIns="48294" rtlCol="0"/>
          <a:lstStyle>
            <a:lvl1pPr algn="r">
              <a:defRPr lang="en-GB" sz="1300"/>
            </a:lvl1pPr>
          </a:lstStyle>
          <a:p>
            <a:pPr rtl="0"/>
            <a:fld id="{D4B3339F-6CEA-4641-BE08-40DAFD6FCF25}" type="datetimeFigureOut">
              <a:rPr lang="en-GB" smtClean="0"/>
              <a:t>20/04/2024</a:t>
            </a:fld>
            <a:endParaRPr lang="en-GB" dirty="0"/>
          </a:p>
        </p:txBody>
      </p:sp>
      <p:sp>
        <p:nvSpPr>
          <p:cNvPr id="4" name="Slide Image Placeholder 3"/>
          <p:cNvSpPr>
            <a:spLocks noGrp="1" noRot="1" noChangeAspect="1"/>
          </p:cNvSpPr>
          <p:nvPr>
            <p:ph type="sldImg" idx="2"/>
          </p:nvPr>
        </p:nvSpPr>
        <p:spPr>
          <a:xfrm>
            <a:off x="439738" y="1252538"/>
            <a:ext cx="6007100" cy="3379787"/>
          </a:xfrm>
          <a:prstGeom prst="rect">
            <a:avLst/>
          </a:prstGeom>
          <a:noFill/>
          <a:ln w="12700">
            <a:solidFill>
              <a:prstClr val="black"/>
            </a:solidFill>
          </a:ln>
        </p:spPr>
        <p:txBody>
          <a:bodyPr vert="horz" lIns="96588" tIns="48294" rIns="96588" bIns="48294" rtlCol="0" anchor="ctr"/>
          <a:lstStyle>
            <a:defPPr>
              <a:defRPr lang="en-GB"/>
            </a:defPPr>
          </a:lstStyle>
          <a:p>
            <a:pPr rtl="0"/>
            <a:endParaRPr lang="en-GB" dirty="0"/>
          </a:p>
        </p:txBody>
      </p:sp>
      <p:sp>
        <p:nvSpPr>
          <p:cNvPr id="5" name="Notes Placeholder 4"/>
          <p:cNvSpPr>
            <a:spLocks noGrp="1"/>
          </p:cNvSpPr>
          <p:nvPr>
            <p:ph type="body" sz="quarter" idx="3"/>
          </p:nvPr>
        </p:nvSpPr>
        <p:spPr>
          <a:xfrm>
            <a:off x="688658" y="4820741"/>
            <a:ext cx="5509260" cy="3944243"/>
          </a:xfrm>
          <a:prstGeom prst="rect">
            <a:avLst/>
          </a:prstGeom>
        </p:spPr>
        <p:txBody>
          <a:bodyPr vert="horz" lIns="96588" tIns="48294" rIns="96588" bIns="48294"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9514531"/>
            <a:ext cx="2984183" cy="502595"/>
          </a:xfrm>
          <a:prstGeom prst="rect">
            <a:avLst/>
          </a:prstGeom>
        </p:spPr>
        <p:txBody>
          <a:bodyPr vert="horz" lIns="96588" tIns="48294" rIns="96588" bIns="48294" rtlCol="0" anchor="b"/>
          <a:lstStyle>
            <a:lvl1pPr algn="l">
              <a:defRPr lang="en-GB" sz="1300"/>
            </a:lvl1pPr>
          </a:lstStyle>
          <a:p>
            <a:pPr rtl="0"/>
            <a:endParaRPr lang="en-GB" dirty="0"/>
          </a:p>
        </p:txBody>
      </p:sp>
      <p:sp>
        <p:nvSpPr>
          <p:cNvPr id="7" name="Slide Number Placeholder 6"/>
          <p:cNvSpPr>
            <a:spLocks noGrp="1"/>
          </p:cNvSpPr>
          <p:nvPr>
            <p:ph type="sldNum" sz="quarter" idx="5"/>
          </p:nvPr>
        </p:nvSpPr>
        <p:spPr>
          <a:xfrm>
            <a:off x="3900799" y="9514531"/>
            <a:ext cx="2984183" cy="502595"/>
          </a:xfrm>
          <a:prstGeom prst="rect">
            <a:avLst/>
          </a:prstGeom>
        </p:spPr>
        <p:txBody>
          <a:bodyPr vert="horz" lIns="96588" tIns="48294" rIns="96588" bIns="48294" rtlCol="0" anchor="b"/>
          <a:lstStyle>
            <a:lvl1pPr algn="r">
              <a:defRPr lang="en-GB" sz="1300"/>
            </a:lvl1pPr>
          </a:lstStyle>
          <a:p>
            <a:pPr rtl="0"/>
            <a:fld id="{DEF75CB5-5666-5049-9AE0-38EFD385C21E}" type="slidenum">
              <a:rPr lang="en-GB" smtClean="0"/>
              <a:t>‹#›</a:t>
            </a:fld>
            <a:endParaRPr lang="en-GB"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GB" sz="1200" kern="1200">
        <a:solidFill>
          <a:schemeClr val="tx1"/>
        </a:solidFill>
        <a:latin typeface="+mn-lt"/>
        <a:ea typeface="+mn-ea"/>
        <a:cs typeface="+mn-cs"/>
      </a:defRPr>
    </a:lvl1pPr>
    <a:lvl2pPr marL="457200" algn="l" defTabSz="914400" rtl="0" eaLnBrk="1" latinLnBrk="0" hangingPunct="1">
      <a:defRPr lang="en-GB" sz="1200" kern="1200">
        <a:solidFill>
          <a:schemeClr val="tx1"/>
        </a:solidFill>
        <a:latin typeface="+mn-lt"/>
        <a:ea typeface="+mn-ea"/>
        <a:cs typeface="+mn-cs"/>
      </a:defRPr>
    </a:lvl2pPr>
    <a:lvl3pPr marL="914400" algn="l" defTabSz="914400" rtl="0" eaLnBrk="1" latinLnBrk="0" hangingPunct="1">
      <a:defRPr lang="en-GB" sz="1200" kern="1200">
        <a:solidFill>
          <a:schemeClr val="tx1"/>
        </a:solidFill>
        <a:latin typeface="+mn-lt"/>
        <a:ea typeface="+mn-ea"/>
        <a:cs typeface="+mn-cs"/>
      </a:defRPr>
    </a:lvl3pPr>
    <a:lvl4pPr marL="1371600" algn="l" defTabSz="914400" rtl="0" eaLnBrk="1" latinLnBrk="0" hangingPunct="1">
      <a:defRPr lang="en-GB" sz="1200" kern="1200">
        <a:solidFill>
          <a:schemeClr val="tx1"/>
        </a:solidFill>
        <a:latin typeface="+mn-lt"/>
        <a:ea typeface="+mn-ea"/>
        <a:cs typeface="+mn-cs"/>
      </a:defRPr>
    </a:lvl4pPr>
    <a:lvl5pPr marL="1828800" algn="l" defTabSz="914400" rtl="0" eaLnBrk="1" latinLnBrk="0" hangingPunct="1">
      <a:defRPr lang="en-GB" sz="1200" kern="1200">
        <a:solidFill>
          <a:schemeClr val="tx1"/>
        </a:solidFill>
        <a:latin typeface="+mn-lt"/>
        <a:ea typeface="+mn-ea"/>
        <a:cs typeface="+mn-cs"/>
      </a:defRPr>
    </a:lvl5pPr>
    <a:lvl6pPr marL="2286000" algn="l" defTabSz="914400" rtl="0" eaLnBrk="1" latinLnBrk="0" hangingPunct="1">
      <a:defRPr lang="en-GB" sz="1200" kern="1200">
        <a:solidFill>
          <a:schemeClr val="tx1"/>
        </a:solidFill>
        <a:latin typeface="+mn-lt"/>
        <a:ea typeface="+mn-ea"/>
        <a:cs typeface="+mn-cs"/>
      </a:defRPr>
    </a:lvl6pPr>
    <a:lvl7pPr marL="2743200" algn="l" defTabSz="914400" rtl="0" eaLnBrk="1" latinLnBrk="0" hangingPunct="1">
      <a:defRPr lang="en-GB" sz="1200" kern="1200">
        <a:solidFill>
          <a:schemeClr val="tx1"/>
        </a:solidFill>
        <a:latin typeface="+mn-lt"/>
        <a:ea typeface="+mn-ea"/>
        <a:cs typeface="+mn-cs"/>
      </a:defRPr>
    </a:lvl7pPr>
    <a:lvl8pPr marL="3200400" algn="l" defTabSz="914400" rtl="0" eaLnBrk="1" latinLnBrk="0" hangingPunct="1">
      <a:defRPr lang="en-GB" sz="1200" kern="1200">
        <a:solidFill>
          <a:schemeClr val="tx1"/>
        </a:solidFill>
        <a:latin typeface="+mn-lt"/>
        <a:ea typeface="+mn-ea"/>
        <a:cs typeface="+mn-cs"/>
      </a:defRPr>
    </a:lvl8pPr>
    <a:lvl9pPr marL="3657600" algn="l" defTabSz="914400" rtl="0" eaLnBrk="1" latinLnBrk="0" hangingPunct="1">
      <a:defRPr lang="en-GB"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a:t>
            </a:fld>
            <a:endParaRPr lang="en-GB"/>
          </a:p>
        </p:txBody>
      </p:sp>
    </p:spTree>
    <p:extLst>
      <p:ext uri="{BB962C8B-B14F-4D97-AF65-F5344CB8AC3E}">
        <p14:creationId xmlns:p14="http://schemas.microsoft.com/office/powerpoint/2010/main" val="257909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10</a:t>
            </a:fld>
            <a:endParaRPr lang="en-GB"/>
          </a:p>
        </p:txBody>
      </p:sp>
    </p:spTree>
    <p:extLst>
      <p:ext uri="{BB962C8B-B14F-4D97-AF65-F5344CB8AC3E}">
        <p14:creationId xmlns:p14="http://schemas.microsoft.com/office/powerpoint/2010/main" val="3460671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11</a:t>
            </a:fld>
            <a:endParaRPr lang="en-GB" dirty="0"/>
          </a:p>
        </p:txBody>
      </p:sp>
    </p:spTree>
    <p:extLst>
      <p:ext uri="{BB962C8B-B14F-4D97-AF65-F5344CB8AC3E}">
        <p14:creationId xmlns:p14="http://schemas.microsoft.com/office/powerpoint/2010/main" val="183917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12</a:t>
            </a:fld>
            <a:endParaRPr lang="en-GB"/>
          </a:p>
        </p:txBody>
      </p:sp>
    </p:spTree>
    <p:extLst>
      <p:ext uri="{BB962C8B-B14F-4D97-AF65-F5344CB8AC3E}">
        <p14:creationId xmlns:p14="http://schemas.microsoft.com/office/powerpoint/2010/main" val="2630079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13</a:t>
            </a:fld>
            <a:endParaRPr lang="en-GB"/>
          </a:p>
        </p:txBody>
      </p:sp>
    </p:spTree>
    <p:extLst>
      <p:ext uri="{BB962C8B-B14F-4D97-AF65-F5344CB8AC3E}">
        <p14:creationId xmlns:p14="http://schemas.microsoft.com/office/powerpoint/2010/main" val="76390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14</a:t>
            </a:fld>
            <a:endParaRPr lang="en-GB" dirty="0"/>
          </a:p>
        </p:txBody>
      </p:sp>
    </p:spTree>
    <p:extLst>
      <p:ext uri="{BB962C8B-B14F-4D97-AF65-F5344CB8AC3E}">
        <p14:creationId xmlns:p14="http://schemas.microsoft.com/office/powerpoint/2010/main" val="3695107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15</a:t>
            </a:fld>
            <a:endParaRPr lang="en-GB"/>
          </a:p>
        </p:txBody>
      </p:sp>
    </p:spTree>
    <p:extLst>
      <p:ext uri="{BB962C8B-B14F-4D97-AF65-F5344CB8AC3E}">
        <p14:creationId xmlns:p14="http://schemas.microsoft.com/office/powerpoint/2010/main" val="28533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16</a:t>
            </a:fld>
            <a:endParaRPr lang="en-GB" dirty="0"/>
          </a:p>
        </p:txBody>
      </p:sp>
    </p:spTree>
    <p:extLst>
      <p:ext uri="{BB962C8B-B14F-4D97-AF65-F5344CB8AC3E}">
        <p14:creationId xmlns:p14="http://schemas.microsoft.com/office/powerpoint/2010/main" val="3089455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17</a:t>
            </a:fld>
            <a:endParaRPr lang="en-GB" dirty="0"/>
          </a:p>
        </p:txBody>
      </p:sp>
    </p:spTree>
    <p:extLst>
      <p:ext uri="{BB962C8B-B14F-4D97-AF65-F5344CB8AC3E}">
        <p14:creationId xmlns:p14="http://schemas.microsoft.com/office/powerpoint/2010/main" val="4237279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18</a:t>
            </a:fld>
            <a:endParaRPr lang="en-GB" dirty="0"/>
          </a:p>
        </p:txBody>
      </p:sp>
    </p:spTree>
    <p:extLst>
      <p:ext uri="{BB962C8B-B14F-4D97-AF65-F5344CB8AC3E}">
        <p14:creationId xmlns:p14="http://schemas.microsoft.com/office/powerpoint/2010/main" val="23557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19</a:t>
            </a:fld>
            <a:endParaRPr lang="en-GB" dirty="0"/>
          </a:p>
        </p:txBody>
      </p:sp>
    </p:spTree>
    <p:extLst>
      <p:ext uri="{BB962C8B-B14F-4D97-AF65-F5344CB8AC3E}">
        <p14:creationId xmlns:p14="http://schemas.microsoft.com/office/powerpoint/2010/main" val="3083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2</a:t>
            </a:fld>
            <a:endParaRPr lang="en-GB" dirty="0"/>
          </a:p>
        </p:txBody>
      </p:sp>
    </p:spTree>
    <p:extLst>
      <p:ext uri="{BB962C8B-B14F-4D97-AF65-F5344CB8AC3E}">
        <p14:creationId xmlns:p14="http://schemas.microsoft.com/office/powerpoint/2010/main" val="149278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3</a:t>
            </a:fld>
            <a:endParaRPr lang="en-GB" dirty="0"/>
          </a:p>
        </p:txBody>
      </p:sp>
    </p:spTree>
    <p:extLst>
      <p:ext uri="{BB962C8B-B14F-4D97-AF65-F5344CB8AC3E}">
        <p14:creationId xmlns:p14="http://schemas.microsoft.com/office/powerpoint/2010/main" val="1004358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4</a:t>
            </a:fld>
            <a:endParaRPr lang="en-GB" dirty="0"/>
          </a:p>
        </p:txBody>
      </p:sp>
    </p:spTree>
    <p:extLst>
      <p:ext uri="{BB962C8B-B14F-4D97-AF65-F5344CB8AC3E}">
        <p14:creationId xmlns:p14="http://schemas.microsoft.com/office/powerpoint/2010/main" val="318562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5</a:t>
            </a:fld>
            <a:endParaRPr lang="en-GB"/>
          </a:p>
        </p:txBody>
      </p:sp>
    </p:spTree>
    <p:extLst>
      <p:ext uri="{BB962C8B-B14F-4D97-AF65-F5344CB8AC3E}">
        <p14:creationId xmlns:p14="http://schemas.microsoft.com/office/powerpoint/2010/main" val="2913805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6</a:t>
            </a:fld>
            <a:endParaRPr lang="en-GB"/>
          </a:p>
        </p:txBody>
      </p:sp>
    </p:spTree>
    <p:extLst>
      <p:ext uri="{BB962C8B-B14F-4D97-AF65-F5344CB8AC3E}">
        <p14:creationId xmlns:p14="http://schemas.microsoft.com/office/powerpoint/2010/main" val="3963571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7</a:t>
            </a:fld>
            <a:endParaRPr lang="en-GB"/>
          </a:p>
        </p:txBody>
      </p:sp>
    </p:spTree>
    <p:extLst>
      <p:ext uri="{BB962C8B-B14F-4D97-AF65-F5344CB8AC3E}">
        <p14:creationId xmlns:p14="http://schemas.microsoft.com/office/powerpoint/2010/main" val="1945981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8</a:t>
            </a:fld>
            <a:endParaRPr lang="en-GB"/>
          </a:p>
        </p:txBody>
      </p:sp>
    </p:spTree>
    <p:extLst>
      <p:ext uri="{BB962C8B-B14F-4D97-AF65-F5344CB8AC3E}">
        <p14:creationId xmlns:p14="http://schemas.microsoft.com/office/powerpoint/2010/main" val="6969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9</a:t>
            </a:fld>
            <a:endParaRPr lang="en-GB"/>
          </a:p>
        </p:txBody>
      </p:sp>
    </p:spTree>
    <p:extLst>
      <p:ext uri="{BB962C8B-B14F-4D97-AF65-F5344CB8AC3E}">
        <p14:creationId xmlns:p14="http://schemas.microsoft.com/office/powerpoint/2010/main" val="22560797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ised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rtlCol="0">
            <a:noAutofit/>
          </a:bodyPr>
          <a:lstStyle>
            <a:lvl1pPr algn="ctr">
              <a:defRPr lang="en-GB" sz="6000" kern="1200" spc="2200" baseline="0">
                <a:solidFill>
                  <a:schemeClr val="accent5"/>
                </a:solidFill>
              </a:defRPr>
            </a:lvl1pPr>
          </a:lstStyle>
          <a:p>
            <a:pPr rtl="0"/>
            <a:r>
              <a:rPr lang="en-GB"/>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rtlCol="0">
            <a:noAutofit/>
          </a:bodyPr>
          <a:lstStyle>
            <a:lvl1pPr marL="0" indent="0" algn="ctr">
              <a:buNone/>
              <a:defRPr lang="en-GB"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GB"/>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rtlCol="0" anchor="ctr" anchorCtr="0">
            <a:noAutofit/>
          </a:bodyPr>
          <a:lstStyle>
            <a:lvl1pPr marL="0" indent="0" algn="ctr">
              <a:lnSpc>
                <a:spcPct val="60000"/>
              </a:lnSpc>
              <a:buNone/>
              <a:defRPr lang="en-GB" sz="2000" b="0" i="0" spc="300">
                <a:solidFill>
                  <a:schemeClr val="bg1"/>
                </a:solidFill>
                <a:latin typeface="+mn-lt"/>
                <a:cs typeface="Arial" panose="020B0604020202020204" pitchFamily="34" charset="0"/>
              </a:defRPr>
            </a:lvl1pPr>
          </a:lstStyle>
          <a:p>
            <a:pPr lvl="0" rtl="0"/>
            <a:r>
              <a:rPr lang="en-GB"/>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rtlCol="0" anchor="b">
            <a:noAutofit/>
          </a:bodyPr>
          <a:lstStyle>
            <a:defPPr>
              <a:defRPr lang="en-GB"/>
            </a:defPPr>
          </a:lstStyle>
          <a:p>
            <a:pPr rtl="0"/>
            <a:r>
              <a:rPr lang="en-GB"/>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rtlCol="0">
            <a:noAutofit/>
          </a:bodyPr>
          <a:lstStyle>
            <a:lvl1pPr>
              <a:lnSpc>
                <a:spcPct val="140000"/>
              </a:lnSpc>
              <a:defRPr lang="en-GB" sz="2000"/>
            </a:lvl1pPr>
          </a:lstStyle>
          <a:p>
            <a:pPr lvl="0" rtl="0"/>
            <a:r>
              <a:rPr lang="en-US"/>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rtlCol="0"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lang="en-GB"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endParaRPr lang="en-GB" dirty="0">
              <a:solidFill>
                <a:schemeClr val="bg1"/>
              </a:solidFill>
            </a:endParaRPr>
          </a:p>
          <a:p>
            <a:pPr rtl="0"/>
            <a:endParaRPr lang="en-GB" dirty="0">
              <a:solidFill>
                <a:schemeClr val="bg1"/>
              </a:solidFill>
            </a:endParaRPr>
          </a:p>
          <a:p>
            <a:pPr rtl="0"/>
            <a:endParaRPr lang="en-GB"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rtlCol="0">
            <a:noAutofit/>
          </a:bodyPr>
          <a:lstStyle>
            <a:lvl1pPr algn="ctr">
              <a:defRPr lang="en-GB" spc="0"/>
            </a:lvl1pPr>
          </a:lstStyle>
          <a:p>
            <a:pPr rtl="0"/>
            <a:r>
              <a:rPr lang="en-US"/>
              <a:t>Click to edit Master title style</a:t>
            </a:r>
            <a:endParaRPr lang="en-GB"/>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rtlCol="0" anchor="t">
            <a:noAutofit/>
          </a:bodyPr>
          <a:lstStyle>
            <a:lvl1pPr marL="0" indent="0" algn="ctr">
              <a:lnSpc>
                <a:spcPct val="140000"/>
              </a:lnSpc>
              <a:buFontTx/>
              <a:buNone/>
              <a:defRPr lang="en-GB" sz="1600">
                <a:solidFill>
                  <a:schemeClr val="bg1"/>
                </a:solidFill>
                <a:latin typeface="+mn-lt"/>
                <a:cs typeface="Arial" panose="020B0604020202020204" pitchFamily="34" charset="0"/>
              </a:defRPr>
            </a:lvl1pPr>
          </a:lstStyle>
          <a:p>
            <a:pPr rtl="0"/>
            <a:r>
              <a:rPr lang="en-GB">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rtlCol="0" anchor="ctr">
            <a:noAutofit/>
          </a:bodyPr>
          <a:lstStyle>
            <a:lvl1pPr algn="ctr">
              <a:defRPr lang="en-GB" sz="2000"/>
            </a:lvl1pPr>
          </a:lstStyle>
          <a:p>
            <a:pPr lvl="0" rtl="0"/>
            <a:r>
              <a:rPr lang="en-US"/>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rtlCol="0" anchor="ctr">
            <a:noAutofit/>
          </a:bodyPr>
          <a:lstStyle>
            <a:lvl1pPr algn="ctr">
              <a:defRPr lang="en-GB" sz="2000"/>
            </a:lvl1pPr>
          </a:lstStyle>
          <a:p>
            <a:pPr lvl="0" rtl="0"/>
            <a:r>
              <a:rPr lang="en-US"/>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rtlCol="0" anchor="ctr">
            <a:noAutofit/>
          </a:bodyPr>
          <a:lstStyle>
            <a:lvl1pPr algn="ctr">
              <a:defRPr lang="en-GB" sz="2000"/>
            </a:lvl1pPr>
          </a:lstStyle>
          <a:p>
            <a:pPr lvl="0" rtl="0"/>
            <a:r>
              <a:rPr lang="en-US"/>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rtlCol="0">
            <a:noAutofit/>
          </a:bodyPr>
          <a:lstStyle>
            <a:lvl1pPr algn="ctr">
              <a:defRPr lang="en-GB" spc="0"/>
            </a:lvl1pPr>
          </a:lstStyle>
          <a:p>
            <a:pPr rtl="0"/>
            <a:r>
              <a:rPr lang="en-US"/>
              <a:t>Click to edit Master title style</a:t>
            </a:r>
            <a:endParaRPr lang="en-GB"/>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rtlCol="0" anchor="ctr">
            <a:noAutofit/>
          </a:bodyPr>
          <a:lstStyle>
            <a:lvl1pPr>
              <a:defRPr lang="en-GB" sz="2000" spc="300"/>
            </a:lvl1pPr>
          </a:lstStyle>
          <a:p>
            <a:pPr lvl="0" rtl="0"/>
            <a:r>
              <a:rPr lang="en-GB"/>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rtlCol="0" anchor="ctr">
            <a:noAutofit/>
          </a:bodyPr>
          <a:lstStyle>
            <a:lvl1pPr>
              <a:defRPr lang="en-GB" sz="2000" spc="300"/>
            </a:lvl1pPr>
          </a:lstStyle>
          <a:p>
            <a:pPr lvl="0" rtl="0"/>
            <a:r>
              <a:rPr lang="en-GB"/>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US"/>
              <a:t>Click to edit Master text styles</a:t>
            </a:r>
          </a:p>
          <a:p>
            <a:pPr lvl="1" rtl="0"/>
            <a:r>
              <a:rPr lang="en-US"/>
              <a:t>Second level</a:t>
            </a:r>
          </a:p>
          <a:p>
            <a:pPr lvl="2" rtl="0"/>
            <a:r>
              <a:rPr lang="en-US"/>
              <a:t>Third level</a:t>
            </a:r>
          </a:p>
          <a:p>
            <a:pPr lvl="3" rtl="0"/>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US"/>
              <a:t>Click to edit Master text styles</a:t>
            </a:r>
          </a:p>
          <a:p>
            <a:pPr lvl="1" rtl="0"/>
            <a:r>
              <a:rPr lang="en-US"/>
              <a:t>Second level</a:t>
            </a:r>
          </a:p>
          <a:p>
            <a:pPr lvl="2" rtl="0"/>
            <a:r>
              <a:rPr lang="en-US"/>
              <a:t>Third level</a:t>
            </a:r>
          </a:p>
          <a:p>
            <a:pPr lvl="3" rtl="0"/>
            <a:r>
              <a:rPr lang="en-US"/>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rtlCol="0">
            <a:noAutofit/>
          </a:bodyPr>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US"/>
              <a:t>Click to edit Master title style</a:t>
            </a:r>
            <a:endParaRPr lang="en-GB"/>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rtlCol="0" anchor="ctr">
            <a:noAutofit/>
          </a:bodyPr>
          <a:lstStyle>
            <a:lvl1pPr algn="ctr" rtl="0" fontAlgn="base">
              <a:defRPr lang="en-GB"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GB" b="0" i="0">
                <a:solidFill>
                  <a:srgbClr val="201F1E"/>
                </a:solidFill>
                <a:effectLst/>
                <a:latin typeface="Calibri" panose="020F0502020204030204" pitchFamily="34" charset="0"/>
              </a:rPr>
              <a:t>Click to insert image or graphic here</a:t>
            </a:r>
            <a:endParaRPr lang="en-GB"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US"/>
              <a:t>Click to edit Master title style</a:t>
            </a:r>
            <a:endParaRPr lang="en-GB"/>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rtlCol="0">
            <a:noAutofit/>
          </a:bodyPr>
          <a:lstStyle>
            <a:lvl1pPr algn="ctr">
              <a:defRPr lang="en-GB" spc="0"/>
            </a:lvl1pPr>
          </a:lstStyle>
          <a:p>
            <a:pPr rtl="0"/>
            <a:r>
              <a:rPr lang="en-US"/>
              <a:t>Click to edit Master title style</a:t>
            </a:r>
            <a:endParaRPr lang="en-GB"/>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rtlCol="0" anchor="ctr">
            <a:noAutofit/>
          </a:bodyPr>
          <a:lstStyle>
            <a:lvl1pPr marL="0" indent="0" algn="ctr">
              <a:lnSpc>
                <a:spcPct val="100000"/>
              </a:lnSpc>
              <a:buFontTx/>
              <a:buNone/>
              <a:defRPr lang="en-GB" sz="1600">
                <a:solidFill>
                  <a:schemeClr val="bg1"/>
                </a:solidFill>
                <a:latin typeface="Arial Nova" panose="020B0504020202020204" pitchFamily="34" charset="0"/>
              </a:defRPr>
            </a:lvl1pPr>
          </a:lstStyle>
          <a:p>
            <a:pPr rtl="0"/>
            <a:r>
              <a:rPr lang="en-GB">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defPPr>
              <a:defRPr lang="en-GB"/>
            </a:defPPr>
          </a:lstStyle>
          <a:p>
            <a:pPr rtl="0"/>
            <a:endParaRPr lang="en-GB"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US"/>
              <a:t>Click to edit Master title style</a:t>
            </a:r>
            <a:endParaRPr lang="en-GB"/>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rtlCol="0" anchor="ctr">
            <a:noAutofit/>
          </a:bodyPr>
          <a:lstStyle>
            <a:lvl1pPr algn="ctr">
              <a:defRPr lang="en-GB" sz="1800">
                <a:solidFill>
                  <a:schemeClr val="tx1"/>
                </a:solidFill>
              </a:defRPr>
            </a:lvl1pPr>
          </a:lstStyle>
          <a:p>
            <a:pPr rtl="0"/>
            <a:r>
              <a:rPr lang="en-US"/>
              <a:t>Click icon to add picture</a:t>
            </a:r>
            <a:endParaRPr lang="en-GB"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rtlCol="0" anchor="b">
            <a:noAutofit/>
          </a:bodyPr>
          <a:lstStyle>
            <a:defPPr>
              <a:defRPr lang="en-GB"/>
            </a:defPPr>
          </a:lstStyle>
          <a:p>
            <a:pPr rtl="0"/>
            <a:r>
              <a:rPr lang="en-GB"/>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rtlCol="0">
            <a:noAutofit/>
          </a:bodyPr>
          <a:lstStyle>
            <a:lvl1pPr>
              <a:lnSpc>
                <a:spcPct val="100000"/>
              </a:lnSpc>
              <a:defRPr lang="en-GB" sz="1600">
                <a:solidFill>
                  <a:schemeClr val="bg1"/>
                </a:solidFill>
                <a:latin typeface="+mn-lt"/>
              </a:defRPr>
            </a:lvl1pPr>
          </a:lstStyle>
          <a:p>
            <a:pPr lvl="0" rtl="0"/>
            <a:r>
              <a:rPr lang="en-US"/>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en-GB"/>
            </a:def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lang="en-GB" sz="1200">
                <a:solidFill>
                  <a:schemeClr val="bg1"/>
                </a:solidFill>
                <a:latin typeface="+mj-lt"/>
                <a:cs typeface="Biome" panose="020B0503030204020804" pitchFamily="34" charset="0"/>
              </a:defRPr>
            </a:lvl1pPr>
          </a:lstStyle>
          <a:p>
            <a:pPr rtl="0"/>
            <a:endParaRPr lang="en-GB"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lang="en-GB" sz="1200">
                <a:solidFill>
                  <a:schemeClr val="bg1"/>
                </a:solidFill>
                <a:latin typeface="+mj-lt"/>
                <a:cs typeface="Biome" panose="020B0503030204020804" pitchFamily="34" charset="0"/>
              </a:defRPr>
            </a:lvl1pPr>
          </a:lstStyle>
          <a:p>
            <a:pPr rtl="0"/>
            <a:r>
              <a:rPr lang="en-GB"/>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lang="en-GB" sz="1200">
                <a:solidFill>
                  <a:schemeClr val="bg1"/>
                </a:solidFill>
                <a:latin typeface="+mj-lt"/>
                <a:cs typeface="Biome" panose="020B0503030204020804" pitchFamily="34" charset="0"/>
              </a:defRPr>
            </a:lvl1pPr>
          </a:lstStyle>
          <a:p>
            <a:pPr rtl="0"/>
            <a:fld id="{FE024F78-56A6-7740-B68D-8D4D026EDF3F}" type="slidenum">
              <a:rPr lang="en-GB" smtClean="0"/>
              <a:pPr/>
              <a:t>‹#›</a:t>
            </a:fld>
            <a:endParaRPr lang="en-GB"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p:hf hdr="0" dt="0"/>
  <p:txStyles>
    <p:titleStyle>
      <a:lvl1pPr algn="l" defTabSz="914400" rtl="0" eaLnBrk="1" latinLnBrk="0" hangingPunct="1">
        <a:lnSpc>
          <a:spcPct val="90000"/>
        </a:lnSpc>
        <a:spcBef>
          <a:spcPct val="0"/>
        </a:spcBef>
        <a:buNone/>
        <a:defRPr lang="en-GB"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GB"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p:txBody>
          <a:bodyPr rtlCol="0"/>
          <a:lstStyle>
            <a:defPPr>
              <a:defRPr lang="en-GB"/>
            </a:defPPr>
          </a:lstStyle>
          <a:p>
            <a:pPr rtl="0"/>
            <a:r>
              <a:rPr lang="en-GB" dirty="0"/>
              <a:t>HOLY SPIRIT</a:t>
            </a:r>
          </a:p>
        </p:txBody>
      </p:sp>
      <p:sp>
        <p:nvSpPr>
          <p:cNvPr id="4" name="Subtitle 3">
            <a:extLst>
              <a:ext uri="{FF2B5EF4-FFF2-40B4-BE49-F238E27FC236}">
                <a16:creationId xmlns:a16="http://schemas.microsoft.com/office/drawing/2014/main" id="{2981AB9E-AF0F-CAD0-2DD2-D640FB871E66}"/>
              </a:ext>
            </a:extLst>
          </p:cNvPr>
          <p:cNvSpPr>
            <a:spLocks noGrp="1"/>
          </p:cNvSpPr>
          <p:nvPr>
            <p:ph type="subTitle" idx="1"/>
          </p:nvPr>
        </p:nvSpPr>
        <p:spPr>
          <a:xfrm>
            <a:off x="0" y="1978424"/>
            <a:ext cx="12191997" cy="781119"/>
          </a:xfrm>
        </p:spPr>
        <p:txBody>
          <a:bodyPr rtlCol="0"/>
          <a:lstStyle>
            <a:defPPr>
              <a:defRPr lang="en-GB"/>
            </a:defPPr>
          </a:lstStyle>
          <a:p>
            <a:pPr rtl="0"/>
            <a:r>
              <a:rPr lang="en-GB" dirty="0"/>
              <a:t>Gifts of the </a:t>
            </a:r>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p:txBody>
          <a:bodyPr rtlCol="0"/>
          <a:lstStyle>
            <a:defPPr>
              <a:defRPr lang="en-GB"/>
            </a:defPPr>
          </a:lstStyle>
          <a:p>
            <a:pPr rtl="0"/>
            <a:r>
              <a:rPr lang="en-GB" dirty="0"/>
              <a:t>Martin Pearson</a:t>
            </a:r>
          </a:p>
        </p:txBody>
      </p:sp>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1003661" y="1052108"/>
            <a:ext cx="7383983" cy="1164882"/>
          </a:xfrm>
        </p:spPr>
        <p:txBody>
          <a:bodyPr rtlCol="0"/>
          <a:lstStyle>
            <a:defPPr>
              <a:defRPr lang="en-GB"/>
            </a:defPPr>
          </a:lstStyle>
          <a:p>
            <a:pPr rtl="0"/>
            <a:r>
              <a:rPr lang="en-GB" sz="4800" b="1" dirty="0">
                <a:effectLst/>
                <a:ea typeface="Aptos" panose="020B0004020202020204" pitchFamily="34" charset="0"/>
                <a:cs typeface="Times New Roman" panose="02020603050405020304" pitchFamily="18" charset="0"/>
              </a:rPr>
              <a:t>The Gift of Prophecy</a:t>
            </a:r>
            <a:r>
              <a:rPr lang="en-GB" sz="4800" dirty="0">
                <a:effectLst/>
                <a:ea typeface="Aptos" panose="020B0004020202020204" pitchFamily="34" charset="0"/>
                <a:cs typeface="Times New Roman" panose="02020603050405020304" pitchFamily="18" charset="0"/>
              </a:rPr>
              <a:t> </a:t>
            </a:r>
            <a:endParaRPr lang="en-GB" sz="4000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10</a:t>
            </a:fld>
            <a:endParaRPr lang="en-GB" dirty="0"/>
          </a:p>
        </p:txBody>
      </p:sp>
      <p:sp>
        <p:nvSpPr>
          <p:cNvPr id="10" name="Text Placeholder 9">
            <a:extLst>
              <a:ext uri="{FF2B5EF4-FFF2-40B4-BE49-F238E27FC236}">
                <a16:creationId xmlns:a16="http://schemas.microsoft.com/office/drawing/2014/main" id="{43AB6CFF-40EF-9C71-C64F-1486CA5A1399}"/>
              </a:ext>
            </a:extLst>
          </p:cNvPr>
          <p:cNvSpPr>
            <a:spLocks noGrp="1"/>
          </p:cNvSpPr>
          <p:nvPr>
            <p:ph type="body" sz="quarter" idx="30"/>
          </p:nvPr>
        </p:nvSpPr>
        <p:spPr>
          <a:xfrm>
            <a:off x="1003661" y="3266051"/>
            <a:ext cx="6888665" cy="961087"/>
          </a:xfrm>
        </p:spPr>
        <p:txBody>
          <a:bodyPr/>
          <a:lstStyle/>
          <a:p>
            <a:pPr algn="just">
              <a:lnSpc>
                <a:spcPct val="100000"/>
              </a:lnSpc>
              <a:spcBef>
                <a:spcPts val="0"/>
              </a:spcBef>
              <a:buSzPts val="1000"/>
              <a:tabLst>
                <a:tab pos="457200" algn="l"/>
              </a:tabLst>
            </a:pPr>
            <a:r>
              <a:rPr lang="en-GB" sz="2400" dirty="0">
                <a:effectLst/>
                <a:ea typeface="Aptos" panose="020B0004020202020204" pitchFamily="34" charset="0"/>
                <a:cs typeface="Times New Roman" panose="02020603050405020304" pitchFamily="18" charset="0"/>
              </a:rPr>
              <a:t>…the gift to declare a message from God.</a:t>
            </a:r>
            <a:endParaRPr lang="en-GB" sz="4000" kern="100" dirty="0">
              <a:effectLst/>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60668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11D0B9-E8F9-D74D-E238-33CB7ED77D00}"/>
              </a:ext>
            </a:extLst>
          </p:cNvPr>
          <p:cNvSpPr>
            <a:spLocks noGrp="1"/>
          </p:cNvSpPr>
          <p:nvPr>
            <p:ph type="sldNum" sz="quarter" idx="12"/>
          </p:nvPr>
        </p:nvSpPr>
        <p:spPr>
          <a:xfrm>
            <a:off x="9140971" y="6226198"/>
            <a:ext cx="2743200" cy="365125"/>
          </a:xfrm>
        </p:spPr>
        <p:txBody>
          <a:bodyPr anchor="ctr">
            <a:normAutofit/>
          </a:bodyPr>
          <a:lstStyle/>
          <a:p>
            <a:pPr rtl="0">
              <a:spcAft>
                <a:spcPts val="600"/>
              </a:spcAft>
            </a:pPr>
            <a:fld id="{FE024F78-56A6-7740-B68D-8D4D026EDF3F}" type="slidenum">
              <a:rPr lang="en-GB" smtClean="0"/>
              <a:pPr rtl="0">
                <a:spcAft>
                  <a:spcPts val="600"/>
                </a:spcAft>
              </a:pPr>
              <a:t>11</a:t>
            </a:fld>
            <a:endParaRPr lang="en-GB"/>
          </a:p>
        </p:txBody>
      </p:sp>
      <p:sp>
        <p:nvSpPr>
          <p:cNvPr id="8" name="TextBox 7">
            <a:extLst>
              <a:ext uri="{FF2B5EF4-FFF2-40B4-BE49-F238E27FC236}">
                <a16:creationId xmlns:a16="http://schemas.microsoft.com/office/drawing/2014/main" id="{00FDD7F3-4361-9637-7F6C-22F52197C084}"/>
              </a:ext>
            </a:extLst>
          </p:cNvPr>
          <p:cNvSpPr txBox="1"/>
          <p:nvPr/>
        </p:nvSpPr>
        <p:spPr>
          <a:xfrm>
            <a:off x="6488587" y="556304"/>
            <a:ext cx="5034117"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3"/>
                </a:solidFill>
                <a:latin typeface="+mj-lt"/>
              </a:rPr>
              <a:t>A word</a:t>
            </a:r>
          </a:p>
          <a:p>
            <a:pPr marL="285750" indent="-285750">
              <a:buFont typeface="Arial" panose="020B0604020202020204" pitchFamily="34" charset="0"/>
              <a:buChar char="•"/>
            </a:pPr>
            <a:r>
              <a:rPr lang="en-US" sz="2800" dirty="0">
                <a:solidFill>
                  <a:schemeClr val="accent3"/>
                </a:solidFill>
                <a:latin typeface="+mj-lt"/>
              </a:rPr>
              <a:t>A revelation</a:t>
            </a:r>
          </a:p>
          <a:p>
            <a:pPr marL="285750" indent="-285750">
              <a:buFont typeface="Arial" panose="020B0604020202020204" pitchFamily="34" charset="0"/>
              <a:buChar char="•"/>
            </a:pPr>
            <a:r>
              <a:rPr lang="en-US" sz="2800" dirty="0">
                <a:solidFill>
                  <a:schemeClr val="accent3"/>
                </a:solidFill>
                <a:latin typeface="+mj-lt"/>
              </a:rPr>
              <a:t>Encouragement</a:t>
            </a:r>
          </a:p>
          <a:p>
            <a:pPr marL="285750" indent="-285750">
              <a:buFont typeface="Arial" panose="020B0604020202020204" pitchFamily="34" charset="0"/>
              <a:buChar char="•"/>
            </a:pPr>
            <a:r>
              <a:rPr lang="en-US" sz="2800" dirty="0">
                <a:solidFill>
                  <a:schemeClr val="accent3"/>
                </a:solidFill>
                <a:latin typeface="+mj-lt"/>
              </a:rPr>
              <a:t>Testimony</a:t>
            </a:r>
          </a:p>
          <a:p>
            <a:pPr marL="285750" indent="-285750">
              <a:buFont typeface="Arial" panose="020B0604020202020204" pitchFamily="34" charset="0"/>
              <a:buChar char="•"/>
            </a:pPr>
            <a:r>
              <a:rPr lang="en-US" sz="2800" dirty="0">
                <a:solidFill>
                  <a:schemeClr val="accent3"/>
                </a:solidFill>
                <a:latin typeface="+mj-lt"/>
              </a:rPr>
              <a:t>Word of knowledge</a:t>
            </a:r>
          </a:p>
          <a:p>
            <a:pPr marL="285750" indent="-285750">
              <a:buFont typeface="Arial" panose="020B0604020202020204" pitchFamily="34" charset="0"/>
              <a:buChar char="•"/>
            </a:pPr>
            <a:r>
              <a:rPr lang="en-US" sz="2800" dirty="0">
                <a:solidFill>
                  <a:schemeClr val="accent3"/>
                </a:solidFill>
                <a:latin typeface="+mj-lt"/>
              </a:rPr>
              <a:t>Testimony</a:t>
            </a:r>
          </a:p>
          <a:p>
            <a:pPr marL="285750" indent="-285750">
              <a:buFont typeface="Arial" panose="020B0604020202020204" pitchFamily="34" charset="0"/>
              <a:buChar char="•"/>
            </a:pPr>
            <a:r>
              <a:rPr lang="en-US" sz="2800" dirty="0">
                <a:solidFill>
                  <a:schemeClr val="accent3"/>
                </a:solidFill>
                <a:latin typeface="+mj-lt"/>
              </a:rPr>
              <a:t>Pictures</a:t>
            </a:r>
          </a:p>
          <a:p>
            <a:pPr marL="285750" indent="-285750">
              <a:buFont typeface="Arial" panose="020B0604020202020204" pitchFamily="34" charset="0"/>
              <a:buChar char="•"/>
            </a:pPr>
            <a:r>
              <a:rPr lang="en-US" sz="2800" dirty="0">
                <a:solidFill>
                  <a:schemeClr val="accent3"/>
                </a:solidFill>
                <a:latin typeface="+mj-lt"/>
              </a:rPr>
              <a:t>Bible verses</a:t>
            </a:r>
          </a:p>
          <a:p>
            <a:pPr marL="285750" indent="-285750">
              <a:buFont typeface="Arial" panose="020B0604020202020204" pitchFamily="34" charset="0"/>
              <a:buChar char="•"/>
            </a:pPr>
            <a:r>
              <a:rPr lang="en-US" sz="2800" dirty="0">
                <a:solidFill>
                  <a:schemeClr val="accent3"/>
                </a:solidFill>
                <a:latin typeface="+mj-lt"/>
              </a:rPr>
              <a:t>Objects</a:t>
            </a:r>
          </a:p>
          <a:p>
            <a:pPr marL="285750" indent="-285750">
              <a:buFont typeface="Arial" panose="020B0604020202020204" pitchFamily="34" charset="0"/>
              <a:buChar char="•"/>
            </a:pPr>
            <a:r>
              <a:rPr lang="en-US" sz="2800" dirty="0">
                <a:solidFill>
                  <a:schemeClr val="accent3"/>
                </a:solidFill>
                <a:latin typeface="+mj-lt"/>
              </a:rPr>
              <a:t>What’s going to happen</a:t>
            </a:r>
          </a:p>
          <a:p>
            <a:pPr marL="285750" indent="-285750">
              <a:buFont typeface="Arial" panose="020B0604020202020204" pitchFamily="34" charset="0"/>
              <a:buChar char="•"/>
            </a:pPr>
            <a:r>
              <a:rPr lang="en-US" sz="2800" dirty="0">
                <a:solidFill>
                  <a:schemeClr val="accent3"/>
                </a:solidFill>
                <a:latin typeface="+mj-lt"/>
              </a:rPr>
              <a:t>Strengtheners</a:t>
            </a:r>
          </a:p>
          <a:p>
            <a:pPr marL="285750" indent="-285750">
              <a:buFont typeface="Arial" panose="020B0604020202020204" pitchFamily="34" charset="0"/>
              <a:buChar char="•"/>
            </a:pPr>
            <a:r>
              <a:rPr lang="en-US" sz="2800" dirty="0">
                <a:solidFill>
                  <a:schemeClr val="accent3"/>
                </a:solidFill>
                <a:latin typeface="+mj-lt"/>
              </a:rPr>
              <a:t>People</a:t>
            </a:r>
          </a:p>
          <a:p>
            <a:pPr marL="285750" indent="-285750">
              <a:buFont typeface="Arial" panose="020B0604020202020204" pitchFamily="34" charset="0"/>
              <a:buChar char="•"/>
            </a:pPr>
            <a:r>
              <a:rPr lang="en-US" sz="2800" dirty="0">
                <a:solidFill>
                  <a:schemeClr val="accent3"/>
                </a:solidFill>
                <a:latin typeface="+mj-lt"/>
              </a:rPr>
              <a:t>Comfort</a:t>
            </a:r>
            <a:endParaRPr lang="en-GB" sz="2800" dirty="0">
              <a:solidFill>
                <a:schemeClr val="accent3"/>
              </a:solidFill>
              <a:latin typeface="+mj-lt"/>
            </a:endParaRPr>
          </a:p>
        </p:txBody>
      </p:sp>
      <p:pic>
        <p:nvPicPr>
          <p:cNvPr id="6" name="Content Placeholder 5" descr="A white paper with text on it&#10;&#10;Description automatically generated">
            <a:extLst>
              <a:ext uri="{FF2B5EF4-FFF2-40B4-BE49-F238E27FC236}">
                <a16:creationId xmlns:a16="http://schemas.microsoft.com/office/drawing/2014/main" id="{647D92B8-4AAF-42FA-63CA-17EFE786E26C}"/>
              </a:ext>
            </a:extLst>
          </p:cNvPr>
          <p:cNvPicPr>
            <a:picLocks noGrp="1" noChangeAspect="1"/>
          </p:cNvPicPr>
          <p:nvPr>
            <p:ph sz="quarter" idx="25"/>
          </p:nvPr>
        </p:nvPicPr>
        <p:blipFill>
          <a:blip r:embed="rId3"/>
          <a:stretch>
            <a:fillRect/>
          </a:stretch>
        </p:blipFill>
        <p:spPr>
          <a:xfrm>
            <a:off x="938147" y="170469"/>
            <a:ext cx="4836769" cy="6420854"/>
          </a:xfrm>
        </p:spPr>
      </p:pic>
    </p:spTree>
    <p:extLst>
      <p:ext uri="{BB962C8B-B14F-4D97-AF65-F5344CB8AC3E}">
        <p14:creationId xmlns:p14="http://schemas.microsoft.com/office/powerpoint/2010/main" val="955698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1003661" y="1052108"/>
            <a:ext cx="7599565" cy="1164882"/>
          </a:xfrm>
        </p:spPr>
        <p:txBody>
          <a:bodyPr rtlCol="0"/>
          <a:lstStyle>
            <a:defPPr>
              <a:defRPr lang="en-GB"/>
            </a:defPPr>
          </a:lstStyle>
          <a:p>
            <a:pPr rtl="0"/>
            <a:r>
              <a:rPr lang="en-GB" sz="4800" b="1" dirty="0">
                <a:effectLst/>
                <a:ea typeface="Aptos" panose="020B0004020202020204" pitchFamily="34" charset="0"/>
                <a:cs typeface="Times New Roman" panose="02020603050405020304" pitchFamily="18" charset="0"/>
              </a:rPr>
              <a:t>The Gift of Discernment</a:t>
            </a:r>
            <a:endParaRPr lang="en-GB" sz="4000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12</a:t>
            </a:fld>
            <a:endParaRPr lang="en-GB" dirty="0"/>
          </a:p>
        </p:txBody>
      </p:sp>
      <p:sp>
        <p:nvSpPr>
          <p:cNvPr id="10" name="Text Placeholder 9">
            <a:extLst>
              <a:ext uri="{FF2B5EF4-FFF2-40B4-BE49-F238E27FC236}">
                <a16:creationId xmlns:a16="http://schemas.microsoft.com/office/drawing/2014/main" id="{43AB6CFF-40EF-9C71-C64F-1486CA5A1399}"/>
              </a:ext>
            </a:extLst>
          </p:cNvPr>
          <p:cNvSpPr>
            <a:spLocks noGrp="1"/>
          </p:cNvSpPr>
          <p:nvPr>
            <p:ph type="body" sz="quarter" idx="30"/>
          </p:nvPr>
        </p:nvSpPr>
        <p:spPr>
          <a:xfrm>
            <a:off x="1003661" y="3266051"/>
            <a:ext cx="6888665" cy="961087"/>
          </a:xfrm>
        </p:spPr>
        <p:txBody>
          <a:bodyPr/>
          <a:lstStyle/>
          <a:p>
            <a:pPr algn="just">
              <a:lnSpc>
                <a:spcPct val="100000"/>
              </a:lnSpc>
              <a:spcBef>
                <a:spcPts val="0"/>
              </a:spcBef>
              <a:buSzPts val="1000"/>
              <a:tabLst>
                <a:tab pos="457200" algn="l"/>
              </a:tabLst>
            </a:pPr>
            <a:r>
              <a:rPr lang="en-GB" sz="3200" dirty="0">
                <a:effectLst/>
                <a:ea typeface="Aptos" panose="020B0004020202020204" pitchFamily="34" charset="0"/>
                <a:cs typeface="Times New Roman" panose="02020603050405020304" pitchFamily="18" charset="0"/>
              </a:rPr>
              <a:t>…</a:t>
            </a:r>
            <a:r>
              <a:rPr lang="en-GB" sz="2400" kern="100" dirty="0">
                <a:effectLst/>
                <a:ea typeface="Aptos" panose="020B0004020202020204" pitchFamily="34" charset="0"/>
                <a:cs typeface="Times New Roman" panose="02020603050405020304" pitchFamily="18" charset="0"/>
              </a:rPr>
              <a:t>the gift to recognise whether something is from God.</a:t>
            </a:r>
          </a:p>
          <a:p>
            <a:pPr algn="just">
              <a:lnSpc>
                <a:spcPct val="100000"/>
              </a:lnSpc>
              <a:spcBef>
                <a:spcPts val="0"/>
              </a:spcBef>
              <a:buSzPts val="1000"/>
              <a:tabLst>
                <a:tab pos="457200" algn="l"/>
              </a:tabLst>
            </a:pPr>
            <a:endParaRPr lang="en-GB" sz="4000" kern="100" dirty="0">
              <a:effectLst/>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021852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1003661" y="1052108"/>
            <a:ext cx="7599565" cy="1164882"/>
          </a:xfrm>
        </p:spPr>
        <p:txBody>
          <a:bodyPr rtlCol="0"/>
          <a:lstStyle>
            <a:defPPr>
              <a:defRPr lang="en-GB"/>
            </a:defPPr>
          </a:lstStyle>
          <a:p>
            <a:pPr rtl="0"/>
            <a:r>
              <a:rPr lang="en-GB" sz="4800" b="1" dirty="0">
                <a:effectLst/>
                <a:ea typeface="Aptos" panose="020B0004020202020204" pitchFamily="34" charset="0"/>
                <a:cs typeface="Times New Roman" panose="02020603050405020304" pitchFamily="18" charset="0"/>
              </a:rPr>
              <a:t>The Gift of Tongues</a:t>
            </a:r>
            <a:r>
              <a:rPr lang="en-GB" sz="4800" dirty="0">
                <a:effectLst/>
                <a:ea typeface="Aptos" panose="020B0004020202020204" pitchFamily="34" charset="0"/>
                <a:cs typeface="Times New Roman" panose="02020603050405020304" pitchFamily="18" charset="0"/>
              </a:rPr>
              <a:t> </a:t>
            </a:r>
            <a:endParaRPr lang="en-GB" sz="4000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13</a:t>
            </a:fld>
            <a:endParaRPr lang="en-GB" dirty="0"/>
          </a:p>
        </p:txBody>
      </p:sp>
      <p:sp>
        <p:nvSpPr>
          <p:cNvPr id="10" name="Text Placeholder 9">
            <a:extLst>
              <a:ext uri="{FF2B5EF4-FFF2-40B4-BE49-F238E27FC236}">
                <a16:creationId xmlns:a16="http://schemas.microsoft.com/office/drawing/2014/main" id="{43AB6CFF-40EF-9C71-C64F-1486CA5A1399}"/>
              </a:ext>
            </a:extLst>
          </p:cNvPr>
          <p:cNvSpPr>
            <a:spLocks noGrp="1"/>
          </p:cNvSpPr>
          <p:nvPr>
            <p:ph type="body" sz="quarter" idx="30"/>
          </p:nvPr>
        </p:nvSpPr>
        <p:spPr>
          <a:xfrm>
            <a:off x="1003661" y="3266051"/>
            <a:ext cx="6888665" cy="961087"/>
          </a:xfrm>
        </p:spPr>
        <p:txBody>
          <a:bodyPr/>
          <a:lstStyle/>
          <a:p>
            <a:pPr lvl="0">
              <a:lnSpc>
                <a:spcPct val="100000"/>
              </a:lnSpc>
              <a:spcBef>
                <a:spcPts val="0"/>
              </a:spcBef>
              <a:buSzPts val="1000"/>
              <a:tabLst>
                <a:tab pos="457200" algn="l"/>
              </a:tabLst>
            </a:pPr>
            <a:r>
              <a:rPr lang="en-GB" sz="4000" dirty="0">
                <a:effectLst/>
                <a:ea typeface="Aptos" panose="020B0004020202020204" pitchFamily="34" charset="0"/>
                <a:cs typeface="Times New Roman" panose="02020603050405020304" pitchFamily="18" charset="0"/>
              </a:rPr>
              <a:t>…</a:t>
            </a:r>
            <a:r>
              <a:rPr lang="en-GB" sz="2400" kern="100" dirty="0">
                <a:effectLst/>
                <a:ea typeface="Aptos" panose="020B0004020202020204" pitchFamily="34" charset="0"/>
                <a:cs typeface="Times New Roman" panose="02020603050405020304" pitchFamily="18" charset="0"/>
              </a:rPr>
              <a:t>the gift to communicate in a foreign or angelic language you do not have experience with.</a:t>
            </a:r>
          </a:p>
          <a:p>
            <a:pPr algn="just">
              <a:lnSpc>
                <a:spcPct val="100000"/>
              </a:lnSpc>
              <a:spcBef>
                <a:spcPts val="0"/>
              </a:spcBef>
              <a:buSzPts val="1000"/>
              <a:tabLst>
                <a:tab pos="457200" algn="l"/>
              </a:tabLst>
            </a:pPr>
            <a:endParaRPr lang="en-GB" sz="4000" kern="100" dirty="0">
              <a:effectLst/>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530008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4590-3579-B98C-98FF-CB32ABFAFF54}"/>
              </a:ext>
            </a:extLst>
          </p:cNvPr>
          <p:cNvSpPr>
            <a:spLocks noGrp="1"/>
          </p:cNvSpPr>
          <p:nvPr>
            <p:ph type="title"/>
          </p:nvPr>
        </p:nvSpPr>
        <p:spPr>
          <a:xfrm>
            <a:off x="838200" y="0"/>
            <a:ext cx="10515600" cy="1325563"/>
          </a:xfrm>
        </p:spPr>
        <p:txBody>
          <a:bodyPr/>
          <a:lstStyle/>
          <a:p>
            <a:r>
              <a:rPr lang="en-US" sz="3600" dirty="0"/>
              <a:t>1 Corinthians 14:1-5, 26-27</a:t>
            </a:r>
            <a:endParaRPr lang="en-GB" sz="3600" dirty="0"/>
          </a:p>
        </p:txBody>
      </p:sp>
      <p:sp>
        <p:nvSpPr>
          <p:cNvPr id="6" name="Slide Number Placeholder 5">
            <a:extLst>
              <a:ext uri="{FF2B5EF4-FFF2-40B4-BE49-F238E27FC236}">
                <a16:creationId xmlns:a16="http://schemas.microsoft.com/office/drawing/2014/main" id="{313D1EDE-3F51-68CE-14AE-8264C2540E48}"/>
              </a:ext>
            </a:extLst>
          </p:cNvPr>
          <p:cNvSpPr>
            <a:spLocks noGrp="1"/>
          </p:cNvSpPr>
          <p:nvPr>
            <p:ph type="sldNum" sz="quarter" idx="12"/>
          </p:nvPr>
        </p:nvSpPr>
        <p:spPr/>
        <p:txBody>
          <a:bodyPr/>
          <a:lstStyle/>
          <a:p>
            <a:pPr rtl="0"/>
            <a:fld id="{FE024F78-56A6-7740-B68D-8D4D026EDF3F}" type="slidenum">
              <a:rPr lang="en-GB" smtClean="0"/>
              <a:pPr rtl="0"/>
              <a:t>14</a:t>
            </a:fld>
            <a:endParaRPr lang="en-GB" dirty="0"/>
          </a:p>
        </p:txBody>
      </p:sp>
      <p:sp>
        <p:nvSpPr>
          <p:cNvPr id="7" name="TextBox 6">
            <a:extLst>
              <a:ext uri="{FF2B5EF4-FFF2-40B4-BE49-F238E27FC236}">
                <a16:creationId xmlns:a16="http://schemas.microsoft.com/office/drawing/2014/main" id="{65DB19FC-A77E-97C7-A17D-B7B20D30F67F}"/>
              </a:ext>
            </a:extLst>
          </p:cNvPr>
          <p:cNvSpPr txBox="1"/>
          <p:nvPr/>
        </p:nvSpPr>
        <p:spPr>
          <a:xfrm>
            <a:off x="838200" y="1050344"/>
            <a:ext cx="10626214" cy="5632311"/>
          </a:xfrm>
          <a:prstGeom prst="rect">
            <a:avLst/>
          </a:prstGeom>
          <a:noFill/>
        </p:spPr>
        <p:txBody>
          <a:bodyPr wrap="square" numCol="1" rtlCol="0">
            <a:spAutoFit/>
          </a:bodyPr>
          <a:lstStyle/>
          <a:p>
            <a:pPr lvl="0">
              <a:buSzPts val="1000"/>
              <a:tabLst>
                <a:tab pos="457200" algn="l"/>
              </a:tabLst>
            </a:pPr>
            <a:r>
              <a:rPr lang="en-US" sz="2800" b="1" i="0" baseline="30000" dirty="0">
                <a:solidFill>
                  <a:schemeClr val="accent3"/>
                </a:solidFill>
                <a:effectLst/>
                <a:latin typeface="system-ui"/>
              </a:rPr>
              <a:t> </a:t>
            </a:r>
            <a:r>
              <a:rPr lang="en-US" sz="2400" b="0" i="0" dirty="0">
                <a:solidFill>
                  <a:schemeClr val="accent3"/>
                </a:solidFill>
                <a:effectLst/>
                <a:latin typeface="system-ui"/>
              </a:rPr>
              <a:t>Follow the way of love and eagerly desire gifts of the Spirit, especially prophecy. For anyone who speaks in a tongue does not speak to people but to God. Indeed, no one understands them; they utter mysteries by the Spirit. But the one who prophesies speaks to people for their strengthening, encouraging and comfort. Anyone who speaks in a tongue edifies themselves, but the one who prophesies edifies the church. </a:t>
            </a:r>
            <a:r>
              <a:rPr lang="en-US" sz="2400" b="1" i="0" baseline="30000" dirty="0">
                <a:solidFill>
                  <a:schemeClr val="accent3"/>
                </a:solidFill>
                <a:effectLst/>
                <a:latin typeface="system-ui"/>
              </a:rPr>
              <a:t> </a:t>
            </a:r>
            <a:r>
              <a:rPr lang="en-US" sz="2400" b="0" i="0" dirty="0">
                <a:solidFill>
                  <a:schemeClr val="accent3"/>
                </a:solidFill>
                <a:effectLst/>
                <a:latin typeface="system-ui"/>
              </a:rPr>
              <a:t>I would like every one of you to speak in tongues, but I would rather have you prophesy. The one who prophesies is greater than the one who speaks in tongues,</a:t>
            </a:r>
            <a:r>
              <a:rPr lang="en-US" sz="2400" baseline="30000" dirty="0">
                <a:solidFill>
                  <a:schemeClr val="accent3"/>
                </a:solidFill>
                <a:latin typeface="system-ui"/>
              </a:rPr>
              <a:t> </a:t>
            </a:r>
            <a:r>
              <a:rPr lang="en-US" sz="2400" b="0" i="0" dirty="0">
                <a:solidFill>
                  <a:schemeClr val="accent3"/>
                </a:solidFill>
                <a:effectLst/>
                <a:latin typeface="system-ui"/>
              </a:rPr>
              <a:t>unless someone interprets, so that the church may be edified…</a:t>
            </a:r>
          </a:p>
          <a:p>
            <a:pPr lvl="0">
              <a:buSzPts val="1000"/>
              <a:tabLst>
                <a:tab pos="457200" algn="l"/>
              </a:tabLst>
            </a:pPr>
            <a:endParaRPr lang="en-US" sz="2400" dirty="0">
              <a:solidFill>
                <a:schemeClr val="accent3"/>
              </a:solidFill>
              <a:latin typeface="system-ui"/>
            </a:endParaRPr>
          </a:p>
          <a:p>
            <a:pPr lvl="0">
              <a:buSzPts val="1000"/>
              <a:tabLst>
                <a:tab pos="457200" algn="l"/>
              </a:tabLst>
            </a:pPr>
            <a:r>
              <a:rPr lang="en-US" sz="2400" b="0" i="0" dirty="0">
                <a:solidFill>
                  <a:schemeClr val="accent3"/>
                </a:solidFill>
                <a:effectLst/>
                <a:latin typeface="system-ui"/>
              </a:rPr>
              <a:t>…what then shall we say, brothers and sisters? When you come together, each of you has a hymn, or a word of instruction, a revelation, a tongue or an interpretation. Everything must be done so that the church may be built up. If anyone speaks in a tongue, two - or at the most three - should speak, one at a time, and someone must interpret.</a:t>
            </a:r>
            <a:endParaRPr lang="en-US" sz="2400" b="0" i="0" dirty="0">
              <a:solidFill>
                <a:schemeClr val="accent3"/>
              </a:solidFill>
              <a:effectLst/>
              <a:latin typeface="+mj-lt"/>
            </a:endParaRPr>
          </a:p>
        </p:txBody>
      </p:sp>
    </p:spTree>
    <p:extLst>
      <p:ext uri="{BB962C8B-B14F-4D97-AF65-F5344CB8AC3E}">
        <p14:creationId xmlns:p14="http://schemas.microsoft.com/office/powerpoint/2010/main" val="1268848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1003661" y="1052108"/>
            <a:ext cx="8012520" cy="1164882"/>
          </a:xfrm>
        </p:spPr>
        <p:txBody>
          <a:bodyPr rtlCol="0"/>
          <a:lstStyle>
            <a:defPPr>
              <a:defRPr lang="en-GB"/>
            </a:defPPr>
          </a:lstStyle>
          <a:p>
            <a:pPr rtl="0"/>
            <a:r>
              <a:rPr lang="en-GB" sz="4800" b="1" dirty="0">
                <a:effectLst/>
                <a:ea typeface="Aptos" panose="020B0004020202020204" pitchFamily="34" charset="0"/>
                <a:cs typeface="Times New Roman" panose="02020603050405020304" pitchFamily="18" charset="0"/>
              </a:rPr>
              <a:t>The Gift of Interpretation</a:t>
            </a:r>
            <a:endParaRPr lang="en-GB" sz="4000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15</a:t>
            </a:fld>
            <a:endParaRPr lang="en-GB" dirty="0"/>
          </a:p>
        </p:txBody>
      </p:sp>
      <p:sp>
        <p:nvSpPr>
          <p:cNvPr id="10" name="Text Placeholder 9">
            <a:extLst>
              <a:ext uri="{FF2B5EF4-FFF2-40B4-BE49-F238E27FC236}">
                <a16:creationId xmlns:a16="http://schemas.microsoft.com/office/drawing/2014/main" id="{43AB6CFF-40EF-9C71-C64F-1486CA5A1399}"/>
              </a:ext>
            </a:extLst>
          </p:cNvPr>
          <p:cNvSpPr>
            <a:spLocks noGrp="1"/>
          </p:cNvSpPr>
          <p:nvPr>
            <p:ph type="body" sz="quarter" idx="30"/>
          </p:nvPr>
        </p:nvSpPr>
        <p:spPr>
          <a:xfrm>
            <a:off x="1003661" y="3266051"/>
            <a:ext cx="6888665" cy="961087"/>
          </a:xfrm>
        </p:spPr>
        <p:txBody>
          <a:bodyPr/>
          <a:lstStyle/>
          <a:p>
            <a:pPr lvl="0">
              <a:spcBef>
                <a:spcPts val="0"/>
              </a:spcBef>
              <a:buSzPts val="1000"/>
              <a:tabLst>
                <a:tab pos="457200" algn="l"/>
              </a:tabLst>
            </a:pPr>
            <a:r>
              <a:rPr lang="en-GB" sz="2400" dirty="0">
                <a:effectLst/>
                <a:ea typeface="Aptos" panose="020B0004020202020204" pitchFamily="34" charset="0"/>
                <a:cs typeface="Times New Roman" panose="02020603050405020304" pitchFamily="18" charset="0"/>
              </a:rPr>
              <a:t>…</a:t>
            </a:r>
            <a:r>
              <a:rPr lang="en-GB" sz="2400" kern="100" dirty="0">
                <a:effectLst/>
                <a:ea typeface="Aptos" panose="020B0004020202020204" pitchFamily="34" charset="0"/>
                <a:cs typeface="Times New Roman" panose="02020603050405020304" pitchFamily="18" charset="0"/>
              </a:rPr>
              <a:t>the gift of interpreting yours or </a:t>
            </a:r>
            <a:r>
              <a:rPr lang="en-GB" sz="2400" kern="100" dirty="0" err="1">
                <a:effectLst/>
                <a:ea typeface="Aptos" panose="020B0004020202020204" pitchFamily="34" charset="0"/>
                <a:cs typeface="Times New Roman" panose="02020603050405020304" pitchFamily="18" charset="0"/>
              </a:rPr>
              <a:t>anothers</a:t>
            </a:r>
            <a:r>
              <a:rPr lang="en-GB" sz="2400" kern="100" dirty="0">
                <a:effectLst/>
                <a:ea typeface="Aptos" panose="020B0004020202020204" pitchFamily="34" charset="0"/>
                <a:cs typeface="Times New Roman" panose="02020603050405020304" pitchFamily="18" charset="0"/>
              </a:rPr>
              <a:t> different language and helping others understand.</a:t>
            </a:r>
          </a:p>
          <a:p>
            <a:pPr marL="571500" indent="-571500" algn="just">
              <a:lnSpc>
                <a:spcPct val="100000"/>
              </a:lnSpc>
              <a:spcBef>
                <a:spcPts val="0"/>
              </a:spcBef>
              <a:buSzPts val="1000"/>
              <a:buFont typeface="Arial" panose="020B0604020202020204" pitchFamily="34" charset="0"/>
              <a:buChar char="•"/>
              <a:tabLst>
                <a:tab pos="457200" algn="l"/>
              </a:tabLst>
            </a:pPr>
            <a:endParaRPr lang="en-GB" sz="4000" kern="100" dirty="0">
              <a:effectLst/>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27627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4590-3579-B98C-98FF-CB32ABFAFF54}"/>
              </a:ext>
            </a:extLst>
          </p:cNvPr>
          <p:cNvSpPr>
            <a:spLocks noGrp="1"/>
          </p:cNvSpPr>
          <p:nvPr>
            <p:ph type="title"/>
          </p:nvPr>
        </p:nvSpPr>
        <p:spPr>
          <a:xfrm>
            <a:off x="838200" y="495138"/>
            <a:ext cx="10515600" cy="1325563"/>
          </a:xfrm>
        </p:spPr>
        <p:txBody>
          <a:bodyPr/>
          <a:lstStyle/>
          <a:p>
            <a:r>
              <a:rPr lang="en-US" dirty="0"/>
              <a:t>The Gifts of the Holy Spirit</a:t>
            </a:r>
            <a:endParaRPr lang="en-GB" dirty="0"/>
          </a:p>
        </p:txBody>
      </p:sp>
      <p:sp>
        <p:nvSpPr>
          <p:cNvPr id="6" name="Slide Number Placeholder 5">
            <a:extLst>
              <a:ext uri="{FF2B5EF4-FFF2-40B4-BE49-F238E27FC236}">
                <a16:creationId xmlns:a16="http://schemas.microsoft.com/office/drawing/2014/main" id="{313D1EDE-3F51-68CE-14AE-8264C2540E48}"/>
              </a:ext>
            </a:extLst>
          </p:cNvPr>
          <p:cNvSpPr>
            <a:spLocks noGrp="1"/>
          </p:cNvSpPr>
          <p:nvPr>
            <p:ph type="sldNum" sz="quarter" idx="12"/>
          </p:nvPr>
        </p:nvSpPr>
        <p:spPr/>
        <p:txBody>
          <a:bodyPr/>
          <a:lstStyle/>
          <a:p>
            <a:pPr rtl="0"/>
            <a:fld id="{FE024F78-56A6-7740-B68D-8D4D026EDF3F}" type="slidenum">
              <a:rPr lang="en-GB" smtClean="0"/>
              <a:pPr rtl="0"/>
              <a:t>16</a:t>
            </a:fld>
            <a:endParaRPr lang="en-GB" dirty="0"/>
          </a:p>
        </p:txBody>
      </p:sp>
      <p:sp>
        <p:nvSpPr>
          <p:cNvPr id="7" name="TextBox 6">
            <a:extLst>
              <a:ext uri="{FF2B5EF4-FFF2-40B4-BE49-F238E27FC236}">
                <a16:creationId xmlns:a16="http://schemas.microsoft.com/office/drawing/2014/main" id="{65DB19FC-A77E-97C7-A17D-B7B20D30F67F}"/>
              </a:ext>
            </a:extLst>
          </p:cNvPr>
          <p:cNvSpPr txBox="1"/>
          <p:nvPr/>
        </p:nvSpPr>
        <p:spPr>
          <a:xfrm>
            <a:off x="522429" y="1811455"/>
            <a:ext cx="10992464" cy="5235921"/>
          </a:xfrm>
          <a:prstGeom prst="rect">
            <a:avLst/>
          </a:prstGeom>
          <a:noFill/>
        </p:spPr>
        <p:txBody>
          <a:bodyPr wrap="square" numCol="2" rtlCol="0">
            <a:spAutoFit/>
          </a:bodyPr>
          <a:lstStyle/>
          <a:p>
            <a:pPr marL="342900" lvl="0" indent="-342900">
              <a:lnSpc>
                <a:spcPct val="150000"/>
              </a:lnSpc>
              <a:buSzPts val="1000"/>
              <a:buFont typeface="Symbol" panose="05050102010706020507" pitchFamily="18" charset="2"/>
              <a:buChar char=""/>
              <a:tabLst>
                <a:tab pos="457200" algn="l"/>
              </a:tabLst>
            </a:pPr>
            <a:r>
              <a:rPr lang="en-GB" sz="3200" b="1" kern="100" dirty="0">
                <a:solidFill>
                  <a:schemeClr val="accent3"/>
                </a:solidFill>
                <a:effectLst/>
                <a:latin typeface="+mj-lt"/>
                <a:ea typeface="Aptos" panose="020B0004020202020204" pitchFamily="34" charset="0"/>
                <a:cs typeface="Times New Roman" panose="02020603050405020304" pitchFamily="18" charset="0"/>
              </a:rPr>
              <a:t>The Gift of Wisdom</a:t>
            </a:r>
          </a:p>
          <a:p>
            <a:pPr marL="342900" lvl="0" indent="-342900">
              <a:lnSpc>
                <a:spcPct val="150000"/>
              </a:lnSpc>
              <a:buSzPts val="1000"/>
              <a:buFont typeface="Symbol" panose="05050102010706020507" pitchFamily="18" charset="2"/>
              <a:buChar char=""/>
              <a:tabLst>
                <a:tab pos="457200" algn="l"/>
              </a:tabLst>
            </a:pPr>
            <a:r>
              <a:rPr lang="en-GB" sz="3200" b="1" kern="100" dirty="0">
                <a:solidFill>
                  <a:schemeClr val="accent3"/>
                </a:solidFill>
                <a:effectLst/>
                <a:latin typeface="+mj-lt"/>
                <a:ea typeface="Aptos" panose="020B0004020202020204" pitchFamily="34" charset="0"/>
                <a:cs typeface="Times New Roman" panose="02020603050405020304" pitchFamily="18" charset="0"/>
              </a:rPr>
              <a:t>The Gift of Knowledge</a:t>
            </a:r>
            <a:r>
              <a:rPr lang="en-GB" sz="3200" kern="100" dirty="0">
                <a:solidFill>
                  <a:schemeClr val="accent3"/>
                </a:solidFill>
                <a:effectLst/>
                <a:latin typeface="+mj-lt"/>
                <a:ea typeface="Aptos" panose="020B0004020202020204" pitchFamily="34" charset="0"/>
                <a:cs typeface="Times New Roman" panose="02020603050405020304" pitchFamily="18" charset="0"/>
              </a:rPr>
              <a:t> </a:t>
            </a:r>
          </a:p>
          <a:p>
            <a:pPr marL="342900" lvl="0" indent="-342900">
              <a:lnSpc>
                <a:spcPct val="150000"/>
              </a:lnSpc>
              <a:buSzPts val="1000"/>
              <a:buFont typeface="Symbol" panose="05050102010706020507" pitchFamily="18" charset="2"/>
              <a:buChar char=""/>
              <a:tabLst>
                <a:tab pos="457200" algn="l"/>
              </a:tabLst>
            </a:pPr>
            <a:r>
              <a:rPr lang="en-GB" sz="3200" b="1" kern="100" dirty="0">
                <a:solidFill>
                  <a:schemeClr val="accent3"/>
                </a:solidFill>
                <a:effectLst/>
                <a:latin typeface="+mj-lt"/>
                <a:ea typeface="Aptos" panose="020B0004020202020204" pitchFamily="34" charset="0"/>
                <a:cs typeface="Times New Roman" panose="02020603050405020304" pitchFamily="18" charset="0"/>
              </a:rPr>
              <a:t>The Gift of Faith</a:t>
            </a:r>
          </a:p>
          <a:p>
            <a:pPr marL="342900" lvl="0" indent="-342900">
              <a:lnSpc>
                <a:spcPct val="150000"/>
              </a:lnSpc>
              <a:buSzPts val="1000"/>
              <a:buFont typeface="Symbol" panose="05050102010706020507" pitchFamily="18" charset="2"/>
              <a:buChar char=""/>
              <a:tabLst>
                <a:tab pos="457200" algn="l"/>
              </a:tabLst>
            </a:pPr>
            <a:r>
              <a:rPr lang="en-GB" sz="3200" b="1" kern="100" dirty="0">
                <a:solidFill>
                  <a:schemeClr val="accent3"/>
                </a:solidFill>
                <a:effectLst/>
                <a:latin typeface="+mj-lt"/>
                <a:ea typeface="Aptos" panose="020B0004020202020204" pitchFamily="34" charset="0"/>
                <a:cs typeface="Times New Roman" panose="02020603050405020304" pitchFamily="18" charset="0"/>
              </a:rPr>
              <a:t>The Gift of Healing</a:t>
            </a:r>
          </a:p>
          <a:p>
            <a:pPr marL="342900" lvl="0" indent="-342900">
              <a:lnSpc>
                <a:spcPct val="150000"/>
              </a:lnSpc>
              <a:buSzPts val="1000"/>
              <a:buFont typeface="Symbol" panose="05050102010706020507" pitchFamily="18" charset="2"/>
              <a:buChar char=""/>
              <a:tabLst>
                <a:tab pos="457200" algn="l"/>
              </a:tabLst>
            </a:pPr>
            <a:r>
              <a:rPr lang="en-GB" sz="3200" b="1" kern="100" dirty="0">
                <a:solidFill>
                  <a:schemeClr val="accent3"/>
                </a:solidFill>
                <a:effectLst/>
                <a:latin typeface="+mj-lt"/>
                <a:ea typeface="Aptos" panose="020B0004020202020204" pitchFamily="34" charset="0"/>
                <a:cs typeface="Times New Roman" panose="02020603050405020304" pitchFamily="18" charset="0"/>
              </a:rPr>
              <a:t>The Gift of Miracles</a:t>
            </a:r>
          </a:p>
          <a:p>
            <a:pPr marL="342900" lvl="0" indent="-342900">
              <a:lnSpc>
                <a:spcPct val="150000"/>
              </a:lnSpc>
              <a:buSzPts val="1000"/>
              <a:buFont typeface="Symbol" panose="05050102010706020507" pitchFamily="18" charset="2"/>
              <a:buChar char=""/>
              <a:tabLst>
                <a:tab pos="457200" algn="l"/>
              </a:tabLst>
            </a:pPr>
            <a:endParaRPr lang="en-GB" sz="3200" b="1" kern="100" dirty="0">
              <a:solidFill>
                <a:schemeClr val="accent3"/>
              </a:solidFill>
              <a:latin typeface="+mj-lt"/>
              <a:ea typeface="Aptos" panose="020B000402020202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endParaRPr lang="en-GB" sz="3200" b="1" kern="100" dirty="0">
              <a:solidFill>
                <a:schemeClr val="accent3"/>
              </a:solidFill>
              <a:effectLst/>
              <a:latin typeface="+mj-lt"/>
              <a:ea typeface="Aptos" panose="020B000402020202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en-GB" sz="3200" b="1" kern="100" dirty="0">
                <a:solidFill>
                  <a:schemeClr val="accent3"/>
                </a:solidFill>
                <a:effectLst/>
                <a:latin typeface="+mj-lt"/>
                <a:ea typeface="Aptos" panose="020B0004020202020204" pitchFamily="34" charset="0"/>
                <a:cs typeface="Times New Roman" panose="02020603050405020304" pitchFamily="18" charset="0"/>
              </a:rPr>
              <a:t>The Gift of Prophecy</a:t>
            </a:r>
          </a:p>
          <a:p>
            <a:pPr marL="342900" lvl="0" indent="-342900">
              <a:lnSpc>
                <a:spcPct val="150000"/>
              </a:lnSpc>
              <a:buSzPts val="1000"/>
              <a:buFont typeface="Symbol" panose="05050102010706020507" pitchFamily="18" charset="2"/>
              <a:buChar char=""/>
              <a:tabLst>
                <a:tab pos="457200" algn="l"/>
              </a:tabLst>
            </a:pPr>
            <a:r>
              <a:rPr lang="en-GB" sz="3200" b="1" kern="100" dirty="0">
                <a:solidFill>
                  <a:schemeClr val="accent3"/>
                </a:solidFill>
                <a:effectLst/>
                <a:latin typeface="+mj-lt"/>
                <a:ea typeface="Aptos" panose="020B0004020202020204" pitchFamily="34" charset="0"/>
                <a:cs typeface="Times New Roman" panose="02020603050405020304" pitchFamily="18" charset="0"/>
              </a:rPr>
              <a:t>The Gift of Discernment</a:t>
            </a:r>
          </a:p>
          <a:p>
            <a:pPr marL="342900" lvl="0" indent="-342900">
              <a:lnSpc>
                <a:spcPct val="150000"/>
              </a:lnSpc>
              <a:buSzPts val="1000"/>
              <a:buFont typeface="Symbol" panose="05050102010706020507" pitchFamily="18" charset="2"/>
              <a:buChar char=""/>
              <a:tabLst>
                <a:tab pos="457200" algn="l"/>
              </a:tabLst>
            </a:pPr>
            <a:r>
              <a:rPr lang="en-GB" sz="3200" b="1" kern="100" dirty="0">
                <a:solidFill>
                  <a:schemeClr val="accent3"/>
                </a:solidFill>
                <a:effectLst/>
                <a:latin typeface="+mj-lt"/>
                <a:ea typeface="Aptos" panose="020B0004020202020204" pitchFamily="34" charset="0"/>
                <a:cs typeface="Times New Roman" panose="02020603050405020304" pitchFamily="18" charset="0"/>
              </a:rPr>
              <a:t>The Gift of Tongues</a:t>
            </a:r>
          </a:p>
          <a:p>
            <a:pPr marL="342900" lvl="0" indent="-342900">
              <a:lnSpc>
                <a:spcPct val="150000"/>
              </a:lnSpc>
              <a:buSzPts val="1000"/>
              <a:buFont typeface="Symbol" panose="05050102010706020507" pitchFamily="18" charset="2"/>
              <a:buChar char=""/>
              <a:tabLst>
                <a:tab pos="457200" algn="l"/>
              </a:tabLst>
            </a:pPr>
            <a:r>
              <a:rPr lang="en-GB" sz="3200" b="1" kern="100" dirty="0">
                <a:solidFill>
                  <a:schemeClr val="accent3"/>
                </a:solidFill>
                <a:effectLst/>
                <a:latin typeface="+mj-lt"/>
                <a:ea typeface="Aptos" panose="020B0004020202020204" pitchFamily="34" charset="0"/>
                <a:cs typeface="Times New Roman" panose="02020603050405020304" pitchFamily="18" charset="0"/>
              </a:rPr>
              <a:t>The Gift of Interpretation</a:t>
            </a:r>
          </a:p>
        </p:txBody>
      </p:sp>
    </p:spTree>
    <p:extLst>
      <p:ext uri="{BB962C8B-B14F-4D97-AF65-F5344CB8AC3E}">
        <p14:creationId xmlns:p14="http://schemas.microsoft.com/office/powerpoint/2010/main" val="3074468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4590-3579-B98C-98FF-CB32ABFAFF54}"/>
              </a:ext>
            </a:extLst>
          </p:cNvPr>
          <p:cNvSpPr>
            <a:spLocks noGrp="1"/>
          </p:cNvSpPr>
          <p:nvPr>
            <p:ph type="title"/>
          </p:nvPr>
        </p:nvSpPr>
        <p:spPr>
          <a:xfrm>
            <a:off x="838200" y="0"/>
            <a:ext cx="10515600" cy="1325563"/>
          </a:xfrm>
        </p:spPr>
        <p:txBody>
          <a:bodyPr/>
          <a:lstStyle/>
          <a:p>
            <a:r>
              <a:rPr lang="en-US" sz="3600" dirty="0"/>
              <a:t>Romans 12:3-8</a:t>
            </a:r>
            <a:endParaRPr lang="en-GB" sz="3600" dirty="0"/>
          </a:p>
        </p:txBody>
      </p:sp>
      <p:sp>
        <p:nvSpPr>
          <p:cNvPr id="6" name="Slide Number Placeholder 5">
            <a:extLst>
              <a:ext uri="{FF2B5EF4-FFF2-40B4-BE49-F238E27FC236}">
                <a16:creationId xmlns:a16="http://schemas.microsoft.com/office/drawing/2014/main" id="{313D1EDE-3F51-68CE-14AE-8264C2540E48}"/>
              </a:ext>
            </a:extLst>
          </p:cNvPr>
          <p:cNvSpPr>
            <a:spLocks noGrp="1"/>
          </p:cNvSpPr>
          <p:nvPr>
            <p:ph type="sldNum" sz="quarter" idx="12"/>
          </p:nvPr>
        </p:nvSpPr>
        <p:spPr/>
        <p:txBody>
          <a:bodyPr/>
          <a:lstStyle/>
          <a:p>
            <a:pPr rtl="0"/>
            <a:fld id="{FE024F78-56A6-7740-B68D-8D4D026EDF3F}" type="slidenum">
              <a:rPr lang="en-GB" smtClean="0"/>
              <a:pPr rtl="0"/>
              <a:t>17</a:t>
            </a:fld>
            <a:endParaRPr lang="en-GB" dirty="0"/>
          </a:p>
        </p:txBody>
      </p:sp>
      <p:sp>
        <p:nvSpPr>
          <p:cNvPr id="7" name="TextBox 6">
            <a:extLst>
              <a:ext uri="{FF2B5EF4-FFF2-40B4-BE49-F238E27FC236}">
                <a16:creationId xmlns:a16="http://schemas.microsoft.com/office/drawing/2014/main" id="{65DB19FC-A77E-97C7-A17D-B7B20D30F67F}"/>
              </a:ext>
            </a:extLst>
          </p:cNvPr>
          <p:cNvSpPr txBox="1"/>
          <p:nvPr/>
        </p:nvSpPr>
        <p:spPr>
          <a:xfrm>
            <a:off x="838200" y="1129002"/>
            <a:ext cx="10626214" cy="5293757"/>
          </a:xfrm>
          <a:prstGeom prst="rect">
            <a:avLst/>
          </a:prstGeom>
          <a:noFill/>
        </p:spPr>
        <p:txBody>
          <a:bodyPr wrap="square" numCol="1" rtlCol="0">
            <a:spAutoFit/>
          </a:bodyPr>
          <a:lstStyle/>
          <a:p>
            <a:pPr lvl="0">
              <a:buSzPts val="1000"/>
              <a:tabLst>
                <a:tab pos="457200" algn="l"/>
              </a:tabLst>
            </a:pPr>
            <a:r>
              <a:rPr lang="en-US" sz="2600" b="0" i="0" dirty="0">
                <a:solidFill>
                  <a:schemeClr val="accent3"/>
                </a:solidFill>
                <a:effectLst/>
                <a:latin typeface="+mj-lt"/>
              </a:rPr>
              <a:t>For by the grace given me I say to every one of you: Do not think of yourself more highly than you ought, but rather think of yourself with sober judgment, in accordance with the faith God has distributed to each of you. For just as each of us has one body with many members, and these members do not all have the same function, so in Christ we, though many, form one body, and each member belongs to all the others. We have different gifts, according to the grace given to each of us. If your gift is prophesying, then prophesy in accordance with your[a] faith; if it is serving, then serve; if it is teaching, then teach; if it is to encourage, then give encouragement; if it is giving, then give generously; if it is to lead, do it diligently; if it is to show mercy, do it cheerfully.</a:t>
            </a:r>
          </a:p>
        </p:txBody>
      </p:sp>
    </p:spTree>
    <p:extLst>
      <p:ext uri="{BB962C8B-B14F-4D97-AF65-F5344CB8AC3E}">
        <p14:creationId xmlns:p14="http://schemas.microsoft.com/office/powerpoint/2010/main" val="1584067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A04C39-FA27-7097-6D25-F8E2EF08879D}"/>
              </a:ext>
            </a:extLst>
          </p:cNvPr>
          <p:cNvSpPr txBox="1"/>
          <p:nvPr/>
        </p:nvSpPr>
        <p:spPr>
          <a:xfrm>
            <a:off x="3239783" y="5292096"/>
            <a:ext cx="6002539" cy="461665"/>
          </a:xfrm>
          <a:prstGeom prst="rect">
            <a:avLst/>
          </a:prstGeom>
          <a:noFill/>
        </p:spPr>
        <p:txBody>
          <a:bodyPr wrap="square" rtlCol="0">
            <a:spAutoFit/>
          </a:bodyPr>
          <a:lstStyle/>
          <a:p>
            <a:r>
              <a:rPr lang="en-US" sz="2400" dirty="0">
                <a:solidFill>
                  <a:schemeClr val="bg1"/>
                </a:solidFill>
                <a:latin typeface="+mj-lt"/>
              </a:rPr>
              <a:t>Lectio 365 - 20</a:t>
            </a:r>
            <a:r>
              <a:rPr lang="en-US" sz="2400" baseline="30000" dirty="0">
                <a:solidFill>
                  <a:schemeClr val="bg1"/>
                </a:solidFill>
                <a:latin typeface="+mj-lt"/>
              </a:rPr>
              <a:t>th</a:t>
            </a:r>
            <a:r>
              <a:rPr lang="en-US" sz="2400" dirty="0">
                <a:solidFill>
                  <a:schemeClr val="bg1"/>
                </a:solidFill>
                <a:latin typeface="+mj-lt"/>
              </a:rPr>
              <a:t> April </a:t>
            </a:r>
            <a:endParaRPr lang="en-GB" sz="2400" dirty="0">
              <a:solidFill>
                <a:schemeClr val="bg1"/>
              </a:solidFill>
              <a:latin typeface="+mj-lt"/>
            </a:endParaRPr>
          </a:p>
        </p:txBody>
      </p:sp>
      <p:sp>
        <p:nvSpPr>
          <p:cNvPr id="8" name="TextBox 7">
            <a:extLst>
              <a:ext uri="{FF2B5EF4-FFF2-40B4-BE49-F238E27FC236}">
                <a16:creationId xmlns:a16="http://schemas.microsoft.com/office/drawing/2014/main" id="{F5EB1884-CE5E-D2C9-1542-228BDD85B55D}"/>
              </a:ext>
            </a:extLst>
          </p:cNvPr>
          <p:cNvSpPr txBox="1"/>
          <p:nvPr/>
        </p:nvSpPr>
        <p:spPr>
          <a:xfrm>
            <a:off x="3239783" y="1227531"/>
            <a:ext cx="5878717" cy="3970318"/>
          </a:xfrm>
          <a:prstGeom prst="rect">
            <a:avLst/>
          </a:prstGeom>
          <a:noFill/>
        </p:spPr>
        <p:txBody>
          <a:bodyPr wrap="square" rtlCol="0">
            <a:spAutoFit/>
          </a:bodyPr>
          <a:lstStyle/>
          <a:p>
            <a:r>
              <a:rPr lang="en-US" sz="2800" b="0" i="0" dirty="0">
                <a:solidFill>
                  <a:schemeClr val="accent3"/>
                </a:solidFill>
                <a:effectLst/>
                <a:latin typeface="+mj-lt"/>
              </a:rPr>
              <a:t>Holy Spirit, as uncomfortable</a:t>
            </a:r>
          </a:p>
          <a:p>
            <a:r>
              <a:rPr lang="en-US" sz="2800" b="0" i="0" dirty="0">
                <a:solidFill>
                  <a:schemeClr val="accent3"/>
                </a:solidFill>
                <a:effectLst/>
                <a:latin typeface="+mj-lt"/>
              </a:rPr>
              <a:t>as it is to pray this, today I ask You to give me whatever gift You want to give me, and I yield myself to whatever plan You have for using it. Wherever I am, whomever I am near, I give you permission to work through me</a:t>
            </a:r>
            <a:endParaRPr lang="en-GB" sz="2800" dirty="0">
              <a:solidFill>
                <a:schemeClr val="accent3"/>
              </a:solidFill>
              <a:latin typeface="+mj-lt"/>
            </a:endParaRPr>
          </a:p>
        </p:txBody>
      </p:sp>
    </p:spTree>
    <p:extLst>
      <p:ext uri="{BB962C8B-B14F-4D97-AF65-F5344CB8AC3E}">
        <p14:creationId xmlns:p14="http://schemas.microsoft.com/office/powerpoint/2010/main" val="3161175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A04C39-FA27-7097-6D25-F8E2EF08879D}"/>
              </a:ext>
            </a:extLst>
          </p:cNvPr>
          <p:cNvSpPr txBox="1"/>
          <p:nvPr/>
        </p:nvSpPr>
        <p:spPr>
          <a:xfrm>
            <a:off x="2993977" y="585860"/>
            <a:ext cx="6626942" cy="461665"/>
          </a:xfrm>
          <a:prstGeom prst="rect">
            <a:avLst/>
          </a:prstGeom>
          <a:noFill/>
        </p:spPr>
        <p:txBody>
          <a:bodyPr wrap="square" rtlCol="0">
            <a:spAutoFit/>
          </a:bodyPr>
          <a:lstStyle/>
          <a:p>
            <a:r>
              <a:rPr lang="en-US" sz="2400" dirty="0">
                <a:solidFill>
                  <a:schemeClr val="bg1"/>
                </a:solidFill>
                <a:latin typeface="+mj-lt"/>
              </a:rPr>
              <a:t>1 Corinthians 12:27-31</a:t>
            </a:r>
            <a:endParaRPr lang="en-GB" sz="2400" dirty="0">
              <a:solidFill>
                <a:schemeClr val="bg1"/>
              </a:solidFill>
              <a:latin typeface="+mj-lt"/>
            </a:endParaRPr>
          </a:p>
        </p:txBody>
      </p:sp>
      <p:sp>
        <p:nvSpPr>
          <p:cNvPr id="8" name="TextBox 7">
            <a:extLst>
              <a:ext uri="{FF2B5EF4-FFF2-40B4-BE49-F238E27FC236}">
                <a16:creationId xmlns:a16="http://schemas.microsoft.com/office/drawing/2014/main" id="{F5EB1884-CE5E-D2C9-1542-228BDD85B55D}"/>
              </a:ext>
            </a:extLst>
          </p:cNvPr>
          <p:cNvSpPr txBox="1"/>
          <p:nvPr/>
        </p:nvSpPr>
        <p:spPr>
          <a:xfrm>
            <a:off x="2993977" y="1166842"/>
            <a:ext cx="5878717" cy="4524315"/>
          </a:xfrm>
          <a:prstGeom prst="rect">
            <a:avLst/>
          </a:prstGeom>
          <a:noFill/>
        </p:spPr>
        <p:txBody>
          <a:bodyPr wrap="square" rtlCol="0">
            <a:spAutoFit/>
          </a:bodyPr>
          <a:lstStyle/>
          <a:p>
            <a:r>
              <a:rPr lang="en-US" sz="2400" b="0" i="0" dirty="0">
                <a:solidFill>
                  <a:schemeClr val="accent3"/>
                </a:solidFill>
                <a:effectLst/>
                <a:latin typeface="+mj-lt"/>
              </a:rPr>
              <a:t>Now you are the body of Christ, and each one of you is a part of it. And God has placed in the church first of all apostles, second prophets, third teachers, then miracles, then gifts of healing, of helping, of guidance, and of different kinds of tongues. Are all apostles? Are all prophets? Are all teachers? Do all work miracles? Do all have gifts of healing? Do all speak in tongues? Do all interpret?</a:t>
            </a:r>
          </a:p>
          <a:p>
            <a:r>
              <a:rPr lang="en-US" sz="2400" b="0" i="0" dirty="0">
                <a:solidFill>
                  <a:schemeClr val="accent3"/>
                </a:solidFill>
                <a:effectLst/>
                <a:latin typeface="+mj-lt"/>
              </a:rPr>
              <a:t>Now eagerly desire the greater gifts.</a:t>
            </a:r>
            <a:endParaRPr lang="en-GB" sz="2400" dirty="0">
              <a:solidFill>
                <a:schemeClr val="accent3"/>
              </a:solidFill>
              <a:latin typeface="+mj-lt"/>
            </a:endParaRPr>
          </a:p>
        </p:txBody>
      </p:sp>
    </p:spTree>
    <p:extLst>
      <p:ext uri="{BB962C8B-B14F-4D97-AF65-F5344CB8AC3E}">
        <p14:creationId xmlns:p14="http://schemas.microsoft.com/office/powerpoint/2010/main" val="239157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A04C39-FA27-7097-6D25-F8E2EF08879D}"/>
              </a:ext>
            </a:extLst>
          </p:cNvPr>
          <p:cNvSpPr txBox="1"/>
          <p:nvPr/>
        </p:nvSpPr>
        <p:spPr>
          <a:xfrm>
            <a:off x="2762866" y="1868128"/>
            <a:ext cx="6626942" cy="461665"/>
          </a:xfrm>
          <a:prstGeom prst="rect">
            <a:avLst/>
          </a:prstGeom>
          <a:noFill/>
        </p:spPr>
        <p:txBody>
          <a:bodyPr wrap="square" rtlCol="0">
            <a:spAutoFit/>
          </a:bodyPr>
          <a:lstStyle/>
          <a:p>
            <a:r>
              <a:rPr lang="en-US" sz="2400" dirty="0">
                <a:solidFill>
                  <a:schemeClr val="bg1"/>
                </a:solidFill>
                <a:latin typeface="+mj-lt"/>
              </a:rPr>
              <a:t>1 Corinthians 14:1 - Amplified Bible</a:t>
            </a:r>
            <a:endParaRPr lang="en-GB" sz="2400" dirty="0">
              <a:solidFill>
                <a:schemeClr val="bg1"/>
              </a:solidFill>
              <a:latin typeface="+mj-lt"/>
            </a:endParaRPr>
          </a:p>
        </p:txBody>
      </p:sp>
      <p:sp>
        <p:nvSpPr>
          <p:cNvPr id="8" name="TextBox 7">
            <a:extLst>
              <a:ext uri="{FF2B5EF4-FFF2-40B4-BE49-F238E27FC236}">
                <a16:creationId xmlns:a16="http://schemas.microsoft.com/office/drawing/2014/main" id="{F5EB1884-CE5E-D2C9-1542-228BDD85B55D}"/>
              </a:ext>
            </a:extLst>
          </p:cNvPr>
          <p:cNvSpPr txBox="1"/>
          <p:nvPr/>
        </p:nvSpPr>
        <p:spPr>
          <a:xfrm>
            <a:off x="2762866" y="2713703"/>
            <a:ext cx="7433186" cy="2308324"/>
          </a:xfrm>
          <a:prstGeom prst="rect">
            <a:avLst/>
          </a:prstGeom>
          <a:noFill/>
        </p:spPr>
        <p:txBody>
          <a:bodyPr wrap="square" rtlCol="0">
            <a:spAutoFit/>
          </a:bodyPr>
          <a:lstStyle/>
          <a:p>
            <a:r>
              <a:rPr lang="en-US" sz="2400" b="0" i="0" dirty="0">
                <a:solidFill>
                  <a:schemeClr val="accent3"/>
                </a:solidFill>
                <a:effectLst/>
                <a:latin typeface="+mj-lt"/>
              </a:rPr>
              <a:t>Pursue [this] love [with eagerness, make it your goal], yet earnestly desire </a:t>
            </a:r>
            <a:r>
              <a:rPr lang="en-US" sz="2400" b="0" i="1" dirty="0">
                <a:solidFill>
                  <a:schemeClr val="accent3"/>
                </a:solidFill>
                <a:effectLst/>
                <a:latin typeface="+mj-lt"/>
              </a:rPr>
              <a:t>and</a:t>
            </a:r>
            <a:r>
              <a:rPr lang="en-US" sz="2400" b="0" i="0" dirty="0">
                <a:solidFill>
                  <a:schemeClr val="accent3"/>
                </a:solidFill>
                <a:effectLst/>
                <a:latin typeface="+mj-lt"/>
              </a:rPr>
              <a:t> cultivate the spiritual </a:t>
            </a:r>
            <a:r>
              <a:rPr lang="en-US" sz="2400" b="0" i="1" dirty="0">
                <a:solidFill>
                  <a:schemeClr val="accent3"/>
                </a:solidFill>
                <a:effectLst/>
                <a:latin typeface="+mj-lt"/>
              </a:rPr>
              <a:t>gifts</a:t>
            </a:r>
            <a:r>
              <a:rPr lang="en-US" sz="2400" b="0" i="0" dirty="0">
                <a:solidFill>
                  <a:schemeClr val="accent3"/>
                </a:solidFill>
                <a:effectLst/>
                <a:latin typeface="+mj-lt"/>
              </a:rPr>
              <a:t> [to be used by believers for the benefit of the church], but especially that you may prophesy [to foretell the future, to speak a new message from God to the people]. </a:t>
            </a:r>
            <a:endParaRPr lang="en-GB" sz="2400" dirty="0">
              <a:solidFill>
                <a:schemeClr val="accent3"/>
              </a:solidFill>
              <a:latin typeface="+mj-lt"/>
            </a:endParaRPr>
          </a:p>
        </p:txBody>
      </p:sp>
    </p:spTree>
    <p:extLst>
      <p:ext uri="{BB962C8B-B14F-4D97-AF65-F5344CB8AC3E}">
        <p14:creationId xmlns:p14="http://schemas.microsoft.com/office/powerpoint/2010/main" val="257485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4590-3579-B98C-98FF-CB32ABFAFF54}"/>
              </a:ext>
            </a:extLst>
          </p:cNvPr>
          <p:cNvSpPr>
            <a:spLocks noGrp="1"/>
          </p:cNvSpPr>
          <p:nvPr>
            <p:ph type="title"/>
          </p:nvPr>
        </p:nvSpPr>
        <p:spPr>
          <a:xfrm>
            <a:off x="838200" y="0"/>
            <a:ext cx="10515600" cy="1325563"/>
          </a:xfrm>
        </p:spPr>
        <p:txBody>
          <a:bodyPr/>
          <a:lstStyle/>
          <a:p>
            <a:r>
              <a:rPr lang="en-US" sz="3600" dirty="0"/>
              <a:t>1 Corinthians 12:1-11</a:t>
            </a:r>
            <a:endParaRPr lang="en-GB" sz="3600" dirty="0"/>
          </a:p>
        </p:txBody>
      </p:sp>
      <p:sp>
        <p:nvSpPr>
          <p:cNvPr id="6" name="Slide Number Placeholder 5">
            <a:extLst>
              <a:ext uri="{FF2B5EF4-FFF2-40B4-BE49-F238E27FC236}">
                <a16:creationId xmlns:a16="http://schemas.microsoft.com/office/drawing/2014/main" id="{313D1EDE-3F51-68CE-14AE-8264C2540E48}"/>
              </a:ext>
            </a:extLst>
          </p:cNvPr>
          <p:cNvSpPr>
            <a:spLocks noGrp="1"/>
          </p:cNvSpPr>
          <p:nvPr>
            <p:ph type="sldNum" sz="quarter" idx="12"/>
          </p:nvPr>
        </p:nvSpPr>
        <p:spPr/>
        <p:txBody>
          <a:bodyPr/>
          <a:lstStyle/>
          <a:p>
            <a:pPr rtl="0"/>
            <a:fld id="{FE024F78-56A6-7740-B68D-8D4D026EDF3F}" type="slidenum">
              <a:rPr lang="en-GB" smtClean="0"/>
              <a:pPr rtl="0"/>
              <a:t>3</a:t>
            </a:fld>
            <a:endParaRPr lang="en-GB" dirty="0"/>
          </a:p>
        </p:txBody>
      </p:sp>
      <p:sp>
        <p:nvSpPr>
          <p:cNvPr id="7" name="TextBox 6">
            <a:extLst>
              <a:ext uri="{FF2B5EF4-FFF2-40B4-BE49-F238E27FC236}">
                <a16:creationId xmlns:a16="http://schemas.microsoft.com/office/drawing/2014/main" id="{65DB19FC-A77E-97C7-A17D-B7B20D30F67F}"/>
              </a:ext>
            </a:extLst>
          </p:cNvPr>
          <p:cNvSpPr txBox="1"/>
          <p:nvPr/>
        </p:nvSpPr>
        <p:spPr>
          <a:xfrm>
            <a:off x="307829" y="981709"/>
            <a:ext cx="11576341" cy="5693866"/>
          </a:xfrm>
          <a:prstGeom prst="rect">
            <a:avLst/>
          </a:prstGeom>
          <a:noFill/>
        </p:spPr>
        <p:txBody>
          <a:bodyPr wrap="square" numCol="1" rtlCol="0">
            <a:spAutoFit/>
          </a:bodyPr>
          <a:lstStyle/>
          <a:p>
            <a:pPr lvl="0">
              <a:buSzPts val="1000"/>
              <a:tabLst>
                <a:tab pos="457200" algn="l"/>
              </a:tabLst>
            </a:pPr>
            <a:r>
              <a:rPr lang="en-US" sz="2600" b="0" i="0" dirty="0">
                <a:solidFill>
                  <a:schemeClr val="accent3"/>
                </a:solidFill>
                <a:effectLst/>
                <a:latin typeface="system-ui"/>
              </a:rPr>
              <a:t>Now about the gifts of the Spirit, brothers and sisters, I do not want you to be uninformed….</a:t>
            </a:r>
          </a:p>
          <a:p>
            <a:pPr lvl="0">
              <a:buSzPts val="1000"/>
              <a:tabLst>
                <a:tab pos="457200" algn="l"/>
              </a:tabLst>
            </a:pPr>
            <a:endParaRPr lang="en-US" dirty="0">
              <a:solidFill>
                <a:schemeClr val="accent3"/>
              </a:solidFill>
              <a:latin typeface="system-ui"/>
            </a:endParaRPr>
          </a:p>
          <a:p>
            <a:pPr lvl="0">
              <a:buSzPts val="1000"/>
              <a:tabLst>
                <a:tab pos="457200" algn="l"/>
              </a:tabLst>
            </a:pPr>
            <a:r>
              <a:rPr lang="en-US" sz="2600" b="0" i="0" dirty="0">
                <a:solidFill>
                  <a:schemeClr val="accent3"/>
                </a:solidFill>
                <a:effectLst/>
                <a:latin typeface="system-ui"/>
              </a:rPr>
              <a:t>…There are different kinds of gifts, but the same Spirit distributes them. There are different kinds of service, but the same Lord. There are different kinds of working, but in all of them and in everyone it is the same God at work.</a:t>
            </a:r>
          </a:p>
          <a:p>
            <a:pPr algn="l"/>
            <a:r>
              <a:rPr lang="en-US" sz="2600" b="0" i="0" dirty="0">
                <a:solidFill>
                  <a:schemeClr val="accent3"/>
                </a:solidFill>
                <a:effectLst/>
                <a:latin typeface="system-ui"/>
              </a:rPr>
              <a:t>Now to each one the manifestation of the Spirit is given for the common good. To one there is given through the Spirit a message of wisdom, to another a message of knowledge by means of the same Spirit, to another faith by the same Spirit, to another gifts of healing by that one Spirit, to another miraculous powers, to another prophecy, to another distinguishing between spirits, to another speaking in different kinds of tongues, and to still another the interpretation of tongues.</a:t>
            </a:r>
            <a:r>
              <a:rPr lang="en-US" sz="2600" baseline="30000" dirty="0">
                <a:solidFill>
                  <a:schemeClr val="accent3"/>
                </a:solidFill>
                <a:latin typeface="system-ui"/>
              </a:rPr>
              <a:t> </a:t>
            </a:r>
            <a:r>
              <a:rPr lang="en-US" sz="2600" b="0" i="0" dirty="0">
                <a:solidFill>
                  <a:schemeClr val="accent3"/>
                </a:solidFill>
                <a:effectLst/>
                <a:latin typeface="system-ui"/>
              </a:rPr>
              <a:t>All these are the work of one and the same Spirit, and he distributes them to each one, just as he determines</a:t>
            </a:r>
          </a:p>
        </p:txBody>
      </p:sp>
    </p:spTree>
    <p:extLst>
      <p:ext uri="{BB962C8B-B14F-4D97-AF65-F5344CB8AC3E}">
        <p14:creationId xmlns:p14="http://schemas.microsoft.com/office/powerpoint/2010/main" val="3276030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4590-3579-B98C-98FF-CB32ABFAFF54}"/>
              </a:ext>
            </a:extLst>
          </p:cNvPr>
          <p:cNvSpPr>
            <a:spLocks noGrp="1"/>
          </p:cNvSpPr>
          <p:nvPr>
            <p:ph type="title"/>
          </p:nvPr>
        </p:nvSpPr>
        <p:spPr>
          <a:xfrm>
            <a:off x="838200" y="0"/>
            <a:ext cx="10515600" cy="1325563"/>
          </a:xfrm>
        </p:spPr>
        <p:txBody>
          <a:bodyPr/>
          <a:lstStyle/>
          <a:p>
            <a:r>
              <a:rPr lang="en-US" sz="3600" dirty="0"/>
              <a:t>1 Corinthians 12:1-11</a:t>
            </a:r>
            <a:endParaRPr lang="en-GB" sz="3600" dirty="0"/>
          </a:p>
        </p:txBody>
      </p:sp>
      <p:sp>
        <p:nvSpPr>
          <p:cNvPr id="6" name="Slide Number Placeholder 5">
            <a:extLst>
              <a:ext uri="{FF2B5EF4-FFF2-40B4-BE49-F238E27FC236}">
                <a16:creationId xmlns:a16="http://schemas.microsoft.com/office/drawing/2014/main" id="{313D1EDE-3F51-68CE-14AE-8264C2540E48}"/>
              </a:ext>
            </a:extLst>
          </p:cNvPr>
          <p:cNvSpPr>
            <a:spLocks noGrp="1"/>
          </p:cNvSpPr>
          <p:nvPr>
            <p:ph type="sldNum" sz="quarter" idx="12"/>
          </p:nvPr>
        </p:nvSpPr>
        <p:spPr/>
        <p:txBody>
          <a:bodyPr/>
          <a:lstStyle/>
          <a:p>
            <a:pPr rtl="0"/>
            <a:fld id="{FE024F78-56A6-7740-B68D-8D4D026EDF3F}" type="slidenum">
              <a:rPr lang="en-GB" smtClean="0"/>
              <a:pPr rtl="0"/>
              <a:t>4</a:t>
            </a:fld>
            <a:endParaRPr lang="en-GB" dirty="0"/>
          </a:p>
        </p:txBody>
      </p:sp>
      <p:sp>
        <p:nvSpPr>
          <p:cNvPr id="7" name="TextBox 6">
            <a:extLst>
              <a:ext uri="{FF2B5EF4-FFF2-40B4-BE49-F238E27FC236}">
                <a16:creationId xmlns:a16="http://schemas.microsoft.com/office/drawing/2014/main" id="{65DB19FC-A77E-97C7-A17D-B7B20D30F67F}"/>
              </a:ext>
            </a:extLst>
          </p:cNvPr>
          <p:cNvSpPr txBox="1"/>
          <p:nvPr/>
        </p:nvSpPr>
        <p:spPr>
          <a:xfrm>
            <a:off x="307829" y="981709"/>
            <a:ext cx="11576341" cy="5693866"/>
          </a:xfrm>
          <a:prstGeom prst="rect">
            <a:avLst/>
          </a:prstGeom>
          <a:noFill/>
        </p:spPr>
        <p:txBody>
          <a:bodyPr wrap="square" numCol="1" rtlCol="0">
            <a:spAutoFit/>
          </a:bodyPr>
          <a:lstStyle/>
          <a:p>
            <a:pPr lvl="0">
              <a:buSzPts val="1000"/>
              <a:tabLst>
                <a:tab pos="457200" algn="l"/>
              </a:tabLst>
            </a:pPr>
            <a:r>
              <a:rPr lang="en-US" sz="2600" b="0" i="0" dirty="0">
                <a:solidFill>
                  <a:schemeClr val="accent3"/>
                </a:solidFill>
                <a:effectLst/>
                <a:latin typeface="system-ui"/>
              </a:rPr>
              <a:t>Now about the gifts of the Spirit, brothers and sisters, I do not want you to be uninformed….</a:t>
            </a:r>
          </a:p>
          <a:p>
            <a:pPr lvl="0">
              <a:buSzPts val="1000"/>
              <a:tabLst>
                <a:tab pos="457200" algn="l"/>
              </a:tabLst>
            </a:pPr>
            <a:endParaRPr lang="en-US" dirty="0">
              <a:solidFill>
                <a:schemeClr val="accent3"/>
              </a:solidFill>
              <a:latin typeface="system-ui"/>
            </a:endParaRPr>
          </a:p>
          <a:p>
            <a:pPr lvl="0">
              <a:buSzPts val="1000"/>
              <a:tabLst>
                <a:tab pos="457200" algn="l"/>
              </a:tabLst>
            </a:pPr>
            <a:r>
              <a:rPr lang="en-US" sz="2600" b="0" i="0" dirty="0">
                <a:solidFill>
                  <a:schemeClr val="accent3"/>
                </a:solidFill>
                <a:effectLst/>
                <a:latin typeface="system-ui"/>
              </a:rPr>
              <a:t>…There are different kinds of gifts, but the same Spirit distributes them. There are different kinds of service, but the same Lord. There are different kinds of working, but </a:t>
            </a:r>
            <a:r>
              <a:rPr lang="en-US" sz="2600" b="0" i="0" dirty="0">
                <a:solidFill>
                  <a:schemeClr val="accent1"/>
                </a:solidFill>
                <a:effectLst/>
                <a:latin typeface="system-ui"/>
              </a:rPr>
              <a:t>in all of them and in everyone it is the same God at work</a:t>
            </a:r>
            <a:r>
              <a:rPr lang="en-US" sz="2600" b="0" i="0" dirty="0">
                <a:solidFill>
                  <a:schemeClr val="accent3">
                    <a:lumMod val="75000"/>
                  </a:schemeClr>
                </a:solidFill>
                <a:effectLst/>
                <a:latin typeface="system-ui"/>
              </a:rPr>
              <a:t>.</a:t>
            </a:r>
          </a:p>
          <a:p>
            <a:pPr algn="l"/>
            <a:r>
              <a:rPr lang="en-US" sz="2600" b="0" i="0" dirty="0">
                <a:solidFill>
                  <a:schemeClr val="accent3"/>
                </a:solidFill>
                <a:effectLst/>
                <a:latin typeface="system-ui"/>
              </a:rPr>
              <a:t>Now</a:t>
            </a:r>
            <a:r>
              <a:rPr lang="en-US" sz="2600" b="0" i="0" dirty="0">
                <a:solidFill>
                  <a:schemeClr val="accent3">
                    <a:lumMod val="75000"/>
                  </a:schemeClr>
                </a:solidFill>
                <a:effectLst/>
                <a:latin typeface="system-ui"/>
              </a:rPr>
              <a:t> </a:t>
            </a:r>
            <a:r>
              <a:rPr lang="en-US" sz="2600" b="0" i="0" dirty="0">
                <a:solidFill>
                  <a:schemeClr val="accent1"/>
                </a:solidFill>
                <a:effectLst/>
                <a:latin typeface="system-ui"/>
              </a:rPr>
              <a:t>to each one the manifestation of the Spirit is given for the common good</a:t>
            </a:r>
            <a:r>
              <a:rPr lang="en-US" sz="2600" b="0" i="0" dirty="0">
                <a:solidFill>
                  <a:schemeClr val="accent3">
                    <a:lumMod val="75000"/>
                  </a:schemeClr>
                </a:solidFill>
                <a:effectLst/>
                <a:latin typeface="system-ui"/>
              </a:rPr>
              <a:t>. </a:t>
            </a:r>
            <a:r>
              <a:rPr lang="en-US" sz="2600" b="0" i="0" dirty="0">
                <a:solidFill>
                  <a:schemeClr val="accent3"/>
                </a:solidFill>
                <a:effectLst/>
                <a:latin typeface="system-ui"/>
              </a:rPr>
              <a:t>To one there is given through the Spirit a message of wisdom, to another a message of knowledge by means of the same Spirit, to another faith by the same Spirit, to another gifts of healing by that one Spirit, to another miraculous powers, to another prophecy, to another distinguishing between spirits, to another speaking in different kinds of tongues, and to still another the interpretation of tongues.</a:t>
            </a:r>
            <a:r>
              <a:rPr lang="en-US" sz="2600" baseline="30000" dirty="0">
                <a:solidFill>
                  <a:schemeClr val="accent3"/>
                </a:solidFill>
                <a:latin typeface="system-ui"/>
              </a:rPr>
              <a:t> </a:t>
            </a:r>
            <a:r>
              <a:rPr lang="en-US" sz="2600" b="0" i="0" dirty="0">
                <a:solidFill>
                  <a:schemeClr val="accent3"/>
                </a:solidFill>
                <a:effectLst/>
                <a:latin typeface="system-ui"/>
              </a:rPr>
              <a:t>All these are the work of one and the same Spirit, </a:t>
            </a:r>
            <a:r>
              <a:rPr lang="en-US" sz="2600" b="0" i="0" dirty="0">
                <a:solidFill>
                  <a:schemeClr val="accent1"/>
                </a:solidFill>
                <a:effectLst/>
                <a:latin typeface="system-ui"/>
              </a:rPr>
              <a:t>and he distributes them to each one, just as he determines</a:t>
            </a:r>
          </a:p>
        </p:txBody>
      </p:sp>
    </p:spTree>
    <p:extLst>
      <p:ext uri="{BB962C8B-B14F-4D97-AF65-F5344CB8AC3E}">
        <p14:creationId xmlns:p14="http://schemas.microsoft.com/office/powerpoint/2010/main" val="2116208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rtlCol="0"/>
          <a:lstStyle>
            <a:defPPr>
              <a:defRPr lang="en-GB"/>
            </a:defPPr>
          </a:lstStyle>
          <a:p>
            <a:pPr rtl="0"/>
            <a:r>
              <a:rPr lang="en-GB" sz="4800" b="1" dirty="0">
                <a:effectLst/>
                <a:ea typeface="Aptos" panose="020B0004020202020204" pitchFamily="34" charset="0"/>
                <a:cs typeface="Times New Roman" panose="02020603050405020304" pitchFamily="18" charset="0"/>
              </a:rPr>
              <a:t>The Gift of Wisdom </a:t>
            </a:r>
            <a:endParaRPr lang="en-GB" sz="96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5</a:t>
            </a:fld>
            <a:endParaRPr lang="en-GB" dirty="0"/>
          </a:p>
        </p:txBody>
      </p:sp>
      <p:sp>
        <p:nvSpPr>
          <p:cNvPr id="10" name="Text Placeholder 9">
            <a:extLst>
              <a:ext uri="{FF2B5EF4-FFF2-40B4-BE49-F238E27FC236}">
                <a16:creationId xmlns:a16="http://schemas.microsoft.com/office/drawing/2014/main" id="{43AB6CFF-40EF-9C71-C64F-1486CA5A1399}"/>
              </a:ext>
            </a:extLst>
          </p:cNvPr>
          <p:cNvSpPr>
            <a:spLocks noGrp="1"/>
          </p:cNvSpPr>
          <p:nvPr>
            <p:ph type="body" sz="quarter" idx="30"/>
          </p:nvPr>
        </p:nvSpPr>
        <p:spPr>
          <a:xfrm>
            <a:off x="1003661" y="3266051"/>
            <a:ext cx="6888665" cy="961087"/>
          </a:xfrm>
        </p:spPr>
        <p:txBody>
          <a:bodyPr/>
          <a:lstStyle/>
          <a:p>
            <a:r>
              <a:rPr lang="en-GB" sz="2400" kern="100" dirty="0">
                <a:effectLst/>
                <a:ea typeface="Aptos" panose="020B0004020202020204" pitchFamily="34" charset="0"/>
                <a:cs typeface="Times New Roman" panose="02020603050405020304" pitchFamily="18" charset="0"/>
              </a:rPr>
              <a:t>…the gift to see with the wisdom of God</a:t>
            </a:r>
          </a:p>
          <a:p>
            <a:endParaRPr lang="en-GB" dirty="0"/>
          </a:p>
        </p:txBody>
      </p:sp>
    </p:spTree>
    <p:extLst>
      <p:ext uri="{BB962C8B-B14F-4D97-AF65-F5344CB8AC3E}">
        <p14:creationId xmlns:p14="http://schemas.microsoft.com/office/powerpoint/2010/main" val="2249031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1003661" y="1052108"/>
            <a:ext cx="7383983" cy="1164882"/>
          </a:xfrm>
        </p:spPr>
        <p:txBody>
          <a:bodyPr rtlCol="0"/>
          <a:lstStyle>
            <a:defPPr>
              <a:defRPr lang="en-GB"/>
            </a:defPPr>
          </a:lstStyle>
          <a:p>
            <a:pPr rtl="0"/>
            <a:r>
              <a:rPr lang="en-GB" sz="4800" b="1" dirty="0">
                <a:effectLst/>
                <a:ea typeface="Aptos" panose="020B0004020202020204" pitchFamily="34" charset="0"/>
                <a:cs typeface="Times New Roman" panose="02020603050405020304" pitchFamily="18" charset="0"/>
              </a:rPr>
              <a:t>The Gift of Knowledge</a:t>
            </a:r>
            <a:r>
              <a:rPr lang="en-GB" sz="4800" dirty="0">
                <a:effectLst/>
                <a:ea typeface="Aptos" panose="020B0004020202020204" pitchFamily="34" charset="0"/>
                <a:cs typeface="Times New Roman" panose="02020603050405020304" pitchFamily="18" charset="0"/>
              </a:rPr>
              <a:t> </a:t>
            </a:r>
            <a:endParaRPr lang="en-GB" sz="413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6</a:t>
            </a:fld>
            <a:endParaRPr lang="en-GB" dirty="0"/>
          </a:p>
        </p:txBody>
      </p:sp>
      <p:sp>
        <p:nvSpPr>
          <p:cNvPr id="10" name="Text Placeholder 9">
            <a:extLst>
              <a:ext uri="{FF2B5EF4-FFF2-40B4-BE49-F238E27FC236}">
                <a16:creationId xmlns:a16="http://schemas.microsoft.com/office/drawing/2014/main" id="{43AB6CFF-40EF-9C71-C64F-1486CA5A1399}"/>
              </a:ext>
            </a:extLst>
          </p:cNvPr>
          <p:cNvSpPr>
            <a:spLocks noGrp="1"/>
          </p:cNvSpPr>
          <p:nvPr>
            <p:ph type="body" sz="quarter" idx="30"/>
          </p:nvPr>
        </p:nvSpPr>
        <p:spPr>
          <a:xfrm>
            <a:off x="1003661" y="3266051"/>
            <a:ext cx="6888665" cy="961087"/>
          </a:xfrm>
        </p:spPr>
        <p:txBody>
          <a:bodyPr/>
          <a:lstStyle/>
          <a:p>
            <a:pPr lvl="0">
              <a:buSzPts val="1000"/>
              <a:tabLst>
                <a:tab pos="457200" algn="l"/>
              </a:tabLst>
            </a:pPr>
            <a:r>
              <a:rPr lang="en-GB" sz="2400" kern="100" dirty="0">
                <a:effectLst/>
                <a:ea typeface="Aptos" panose="020B0004020202020204" pitchFamily="34" charset="0"/>
                <a:cs typeface="Times New Roman" panose="02020603050405020304" pitchFamily="18" charset="0"/>
              </a:rPr>
              <a:t>…the gift to comprehensively understand a spiritual issue or have a situation revealed to you.</a:t>
            </a:r>
          </a:p>
          <a:p>
            <a:endParaRPr lang="en-GB" dirty="0"/>
          </a:p>
        </p:txBody>
      </p:sp>
    </p:spTree>
    <p:extLst>
      <p:ext uri="{BB962C8B-B14F-4D97-AF65-F5344CB8AC3E}">
        <p14:creationId xmlns:p14="http://schemas.microsoft.com/office/powerpoint/2010/main" val="1100125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1003661" y="1052108"/>
            <a:ext cx="7383983" cy="1164882"/>
          </a:xfrm>
        </p:spPr>
        <p:txBody>
          <a:bodyPr rtlCol="0"/>
          <a:lstStyle>
            <a:defPPr>
              <a:defRPr lang="en-GB"/>
            </a:defPPr>
          </a:lstStyle>
          <a:p>
            <a:pPr rtl="0"/>
            <a:r>
              <a:rPr lang="en-GB" sz="4800" b="1" dirty="0">
                <a:effectLst/>
                <a:ea typeface="Aptos" panose="020B0004020202020204" pitchFamily="34" charset="0"/>
                <a:cs typeface="Times New Roman" panose="02020603050405020304" pitchFamily="18" charset="0"/>
              </a:rPr>
              <a:t>The Gift of Faith</a:t>
            </a:r>
            <a:r>
              <a:rPr lang="en-GB" sz="4800" dirty="0">
                <a:effectLst/>
                <a:ea typeface="Aptos" panose="020B0004020202020204" pitchFamily="34" charset="0"/>
                <a:cs typeface="Times New Roman" panose="02020603050405020304" pitchFamily="18" charset="0"/>
              </a:rPr>
              <a:t> </a:t>
            </a:r>
            <a:endParaRPr lang="en-GB" sz="1777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7</a:t>
            </a:fld>
            <a:endParaRPr lang="en-GB" dirty="0"/>
          </a:p>
        </p:txBody>
      </p:sp>
      <p:sp>
        <p:nvSpPr>
          <p:cNvPr id="10" name="Text Placeholder 9">
            <a:extLst>
              <a:ext uri="{FF2B5EF4-FFF2-40B4-BE49-F238E27FC236}">
                <a16:creationId xmlns:a16="http://schemas.microsoft.com/office/drawing/2014/main" id="{43AB6CFF-40EF-9C71-C64F-1486CA5A1399}"/>
              </a:ext>
            </a:extLst>
          </p:cNvPr>
          <p:cNvSpPr>
            <a:spLocks noGrp="1"/>
          </p:cNvSpPr>
          <p:nvPr>
            <p:ph type="body" sz="quarter" idx="30"/>
          </p:nvPr>
        </p:nvSpPr>
        <p:spPr>
          <a:xfrm>
            <a:off x="1003661" y="3266051"/>
            <a:ext cx="6888665" cy="961087"/>
          </a:xfrm>
        </p:spPr>
        <p:txBody>
          <a:bodyPr/>
          <a:lstStyle/>
          <a:p>
            <a:pPr lvl="0">
              <a:buSzPts val="1000"/>
              <a:tabLst>
                <a:tab pos="457200" algn="l"/>
              </a:tabLst>
            </a:pPr>
            <a:r>
              <a:rPr lang="en-GB" sz="3200" kern="100" dirty="0">
                <a:effectLst/>
                <a:ea typeface="Aptos" panose="020B0004020202020204" pitchFamily="34" charset="0"/>
                <a:cs typeface="Times New Roman" panose="02020603050405020304" pitchFamily="18" charset="0"/>
              </a:rPr>
              <a:t>…</a:t>
            </a:r>
            <a:r>
              <a:rPr lang="en-GB" sz="2400" kern="100" dirty="0">
                <a:effectLst/>
                <a:ea typeface="Aptos" panose="020B0004020202020204" pitchFamily="34" charset="0"/>
                <a:cs typeface="Times New Roman" panose="02020603050405020304" pitchFamily="18" charset="0"/>
              </a:rPr>
              <a:t>the gift to trust God and inspire others to trust God, no matter the conditions.</a:t>
            </a:r>
          </a:p>
          <a:p>
            <a:endParaRPr lang="en-GB" dirty="0"/>
          </a:p>
        </p:txBody>
      </p:sp>
    </p:spTree>
    <p:extLst>
      <p:ext uri="{BB962C8B-B14F-4D97-AF65-F5344CB8AC3E}">
        <p14:creationId xmlns:p14="http://schemas.microsoft.com/office/powerpoint/2010/main" val="4066501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1003661" y="1052108"/>
            <a:ext cx="7383983" cy="1164882"/>
          </a:xfrm>
        </p:spPr>
        <p:txBody>
          <a:bodyPr rtlCol="0"/>
          <a:lstStyle>
            <a:defPPr>
              <a:defRPr lang="en-GB"/>
            </a:defPPr>
          </a:lstStyle>
          <a:p>
            <a:pPr rtl="0"/>
            <a:r>
              <a:rPr lang="en-GB" sz="4800" b="1" dirty="0">
                <a:effectLst/>
                <a:ea typeface="Aptos" panose="020B0004020202020204" pitchFamily="34" charset="0"/>
                <a:cs typeface="Times New Roman" panose="02020603050405020304" pitchFamily="18" charset="0"/>
              </a:rPr>
              <a:t>The Gift of Healing</a:t>
            </a:r>
            <a:r>
              <a:rPr lang="en-GB" sz="4800" dirty="0">
                <a:effectLst/>
                <a:ea typeface="Aptos" panose="020B0004020202020204" pitchFamily="34" charset="0"/>
                <a:cs typeface="Times New Roman" panose="02020603050405020304" pitchFamily="18" charset="0"/>
              </a:rPr>
              <a:t> </a:t>
            </a:r>
            <a:endParaRPr lang="en-GB" sz="4000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8</a:t>
            </a:fld>
            <a:endParaRPr lang="en-GB" dirty="0"/>
          </a:p>
        </p:txBody>
      </p:sp>
      <p:sp>
        <p:nvSpPr>
          <p:cNvPr id="10" name="Text Placeholder 9">
            <a:extLst>
              <a:ext uri="{FF2B5EF4-FFF2-40B4-BE49-F238E27FC236}">
                <a16:creationId xmlns:a16="http://schemas.microsoft.com/office/drawing/2014/main" id="{43AB6CFF-40EF-9C71-C64F-1486CA5A1399}"/>
              </a:ext>
            </a:extLst>
          </p:cNvPr>
          <p:cNvSpPr>
            <a:spLocks noGrp="1"/>
          </p:cNvSpPr>
          <p:nvPr>
            <p:ph type="body" sz="quarter" idx="30"/>
          </p:nvPr>
        </p:nvSpPr>
        <p:spPr>
          <a:xfrm>
            <a:off x="1003662" y="3266051"/>
            <a:ext cx="6577010" cy="961087"/>
          </a:xfrm>
        </p:spPr>
        <p:txBody>
          <a:bodyPr/>
          <a:lstStyle/>
          <a:p>
            <a:pPr lvl="0" algn="just">
              <a:lnSpc>
                <a:spcPct val="100000"/>
              </a:lnSpc>
              <a:spcBef>
                <a:spcPts val="0"/>
              </a:spcBef>
              <a:buSzPts val="1000"/>
              <a:tabLst>
                <a:tab pos="457200" algn="l"/>
              </a:tabLst>
            </a:pPr>
            <a:r>
              <a:rPr lang="en-GB" sz="4000" kern="100" dirty="0">
                <a:effectLst/>
                <a:ea typeface="Aptos" panose="020B0004020202020204" pitchFamily="34" charset="0"/>
                <a:cs typeface="Times New Roman" panose="02020603050405020304" pitchFamily="18" charset="0"/>
              </a:rPr>
              <a:t>…</a:t>
            </a:r>
            <a:r>
              <a:rPr lang="en-GB" sz="2400" dirty="0">
                <a:effectLst/>
                <a:ea typeface="Aptos" panose="020B0004020202020204" pitchFamily="34" charset="0"/>
                <a:cs typeface="Times New Roman" panose="02020603050405020304" pitchFamily="18" charset="0"/>
              </a:rPr>
              <a:t>the gift of using God's healing power to cure a person who is ill, wounded or suffering.</a:t>
            </a:r>
            <a:endParaRPr lang="en-GB" sz="3200" kern="100" dirty="0">
              <a:effectLst/>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203948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a:xfrm>
            <a:off x="1003661" y="1052108"/>
            <a:ext cx="7383983" cy="1164882"/>
          </a:xfrm>
        </p:spPr>
        <p:txBody>
          <a:bodyPr rtlCol="0"/>
          <a:lstStyle>
            <a:defPPr>
              <a:defRPr lang="en-GB"/>
            </a:defPPr>
          </a:lstStyle>
          <a:p>
            <a:pPr rtl="0"/>
            <a:r>
              <a:rPr lang="en-GB" sz="4800" b="1" dirty="0">
                <a:effectLst/>
                <a:ea typeface="Aptos" panose="020B0004020202020204" pitchFamily="34" charset="0"/>
                <a:cs typeface="Times New Roman" panose="02020603050405020304" pitchFamily="18" charset="0"/>
              </a:rPr>
              <a:t>The Gift of Miracles</a:t>
            </a:r>
            <a:r>
              <a:rPr lang="en-GB" sz="4800" dirty="0">
                <a:effectLst/>
                <a:ea typeface="Aptos" panose="020B0004020202020204" pitchFamily="34" charset="0"/>
                <a:cs typeface="Times New Roman" panose="02020603050405020304" pitchFamily="18" charset="0"/>
              </a:rPr>
              <a:t> </a:t>
            </a:r>
            <a:endParaRPr lang="en-GB" sz="4000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9</a:t>
            </a:fld>
            <a:endParaRPr lang="en-GB" dirty="0"/>
          </a:p>
        </p:txBody>
      </p:sp>
      <p:sp>
        <p:nvSpPr>
          <p:cNvPr id="10" name="Text Placeholder 9">
            <a:extLst>
              <a:ext uri="{FF2B5EF4-FFF2-40B4-BE49-F238E27FC236}">
                <a16:creationId xmlns:a16="http://schemas.microsoft.com/office/drawing/2014/main" id="{43AB6CFF-40EF-9C71-C64F-1486CA5A1399}"/>
              </a:ext>
            </a:extLst>
          </p:cNvPr>
          <p:cNvSpPr>
            <a:spLocks noGrp="1"/>
          </p:cNvSpPr>
          <p:nvPr>
            <p:ph type="body" sz="quarter" idx="30"/>
          </p:nvPr>
        </p:nvSpPr>
        <p:spPr>
          <a:xfrm>
            <a:off x="1003661" y="3266051"/>
            <a:ext cx="6888665" cy="961087"/>
          </a:xfrm>
        </p:spPr>
        <p:txBody>
          <a:bodyPr/>
          <a:lstStyle/>
          <a:p>
            <a:pPr algn="just">
              <a:lnSpc>
                <a:spcPct val="100000"/>
              </a:lnSpc>
              <a:spcBef>
                <a:spcPts val="0"/>
              </a:spcBef>
              <a:buSzPts val="1000"/>
              <a:tabLst>
                <a:tab pos="457200" algn="l"/>
              </a:tabLst>
            </a:pPr>
            <a:r>
              <a:rPr lang="en-GB" sz="2400" kern="100" dirty="0">
                <a:effectLst/>
                <a:ea typeface="Aptos" panose="020B0004020202020204" pitchFamily="34" charset="0"/>
                <a:cs typeface="Times New Roman" panose="02020603050405020304" pitchFamily="18" charset="0"/>
              </a:rPr>
              <a:t>…the gift to display signs and miracles that reveal God's Word and the Gospel message.</a:t>
            </a:r>
          </a:p>
          <a:p>
            <a:pPr lvl="0" algn="just">
              <a:lnSpc>
                <a:spcPct val="100000"/>
              </a:lnSpc>
              <a:spcBef>
                <a:spcPts val="0"/>
              </a:spcBef>
              <a:buSzPts val="1000"/>
              <a:tabLst>
                <a:tab pos="457200" algn="l"/>
              </a:tabLst>
            </a:pPr>
            <a:endParaRPr lang="en-GB" sz="3200" kern="100" dirty="0">
              <a:effectLst/>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67540837"/>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774621_TF11936837_Win32" id="{6FE25588-2BEE-489B-94A5-B1411D9D03CB}" vid="{0FF049F1-5D48-447F-9C87-2D2E007BA3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6D7367-F508-4F80-B02C-79260B726607}">
  <ds:schemaRefs>
    <ds:schemaRef ds:uri="http://purl.org/dc/elements/1.1/"/>
    <ds:schemaRef ds:uri="http://schemas.microsoft.com/sharepoint/v3"/>
    <ds:schemaRef ds:uri="http://schemas.microsoft.com/office/2006/metadata/properties"/>
    <ds:schemaRef ds:uri="http://purl.org/dc/dcmitype/"/>
    <ds:schemaRef ds:uri="http://purl.org/dc/terms/"/>
    <ds:schemaRef ds:uri="230e9df3-be65-4c73-a93b-d1236ebd677e"/>
    <ds:schemaRef ds:uri="http://schemas.microsoft.com/office/2006/documentManagement/types"/>
    <ds:schemaRef ds:uri="16c05727-aa75-4e4a-9b5f-8a80a1165891"/>
    <ds:schemaRef ds:uri="71af3243-3dd4-4a8d-8c0d-dd76da1f02a5"/>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44BFB8-0B48-48D5-A0BA-9317960E8F6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Scientific findings presentation</Template>
  <TotalTime>0</TotalTime>
  <Words>1279</Words>
  <Application>Microsoft Office PowerPoint</Application>
  <PresentationFormat>Widescreen</PresentationFormat>
  <Paragraphs>104</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Aptos</vt:lpstr>
      <vt:lpstr>Arial</vt:lpstr>
      <vt:lpstr>Arial Nova</vt:lpstr>
      <vt:lpstr>Biome</vt:lpstr>
      <vt:lpstr>Biome Light</vt:lpstr>
      <vt:lpstr>Calibri</vt:lpstr>
      <vt:lpstr>Segoe UI</vt:lpstr>
      <vt:lpstr>Symbol</vt:lpstr>
      <vt:lpstr>system-ui</vt:lpstr>
      <vt:lpstr>Office Theme</vt:lpstr>
      <vt:lpstr>HOLY SPIRIT</vt:lpstr>
      <vt:lpstr>PowerPoint Presentation</vt:lpstr>
      <vt:lpstr>1 Corinthians 12:1-11</vt:lpstr>
      <vt:lpstr>1 Corinthians 12:1-11</vt:lpstr>
      <vt:lpstr>The Gift of Wisdom </vt:lpstr>
      <vt:lpstr>The Gift of Knowledge </vt:lpstr>
      <vt:lpstr>The Gift of Faith </vt:lpstr>
      <vt:lpstr>The Gift of Healing </vt:lpstr>
      <vt:lpstr>The Gift of Miracles </vt:lpstr>
      <vt:lpstr>The Gift of Prophecy </vt:lpstr>
      <vt:lpstr>PowerPoint Presentation</vt:lpstr>
      <vt:lpstr>The Gift of Discernment</vt:lpstr>
      <vt:lpstr>The Gift of Tongues </vt:lpstr>
      <vt:lpstr>1 Corinthians 14:1-5, 26-27</vt:lpstr>
      <vt:lpstr>The Gift of Interpretation</vt:lpstr>
      <vt:lpstr>The Gifts of the Holy Spirit</vt:lpstr>
      <vt:lpstr>Romans 12:3-8</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HOLY SPIRIT</dc:title>
  <dc:creator>Martin Pearson (Stroud Christian Fellowship)</dc:creator>
  <cp:lastModifiedBy>Martin Pearson (Stroud Christian Fellowship)</cp:lastModifiedBy>
  <cp:revision>1</cp:revision>
  <cp:lastPrinted>2024-04-19T10:30:47Z</cp:lastPrinted>
  <dcterms:created xsi:type="dcterms:W3CDTF">2024-04-19T08:14:25Z</dcterms:created>
  <dcterms:modified xsi:type="dcterms:W3CDTF">2024-04-20T15:36:07Z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