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1" r:id="rId2"/>
  </p:sldMasterIdLst>
  <p:notesMasterIdLst>
    <p:notesMasterId r:id="rId31"/>
  </p:notesMasterIdLst>
  <p:sldIdLst>
    <p:sldId id="328" r:id="rId3"/>
    <p:sldId id="313" r:id="rId4"/>
    <p:sldId id="331" r:id="rId5"/>
    <p:sldId id="371" r:id="rId6"/>
    <p:sldId id="370" r:id="rId7"/>
    <p:sldId id="363" r:id="rId8"/>
    <p:sldId id="386" r:id="rId9"/>
    <p:sldId id="372" r:id="rId10"/>
    <p:sldId id="339" r:id="rId11"/>
    <p:sldId id="320" r:id="rId12"/>
    <p:sldId id="373" r:id="rId13"/>
    <p:sldId id="374" r:id="rId14"/>
    <p:sldId id="376" r:id="rId15"/>
    <p:sldId id="384" r:id="rId16"/>
    <p:sldId id="375" r:id="rId17"/>
    <p:sldId id="393" r:id="rId18"/>
    <p:sldId id="377" r:id="rId19"/>
    <p:sldId id="378" r:id="rId20"/>
    <p:sldId id="394" r:id="rId21"/>
    <p:sldId id="388" r:id="rId22"/>
    <p:sldId id="380" r:id="rId23"/>
    <p:sldId id="391" r:id="rId24"/>
    <p:sldId id="382" r:id="rId25"/>
    <p:sldId id="381" r:id="rId26"/>
    <p:sldId id="383" r:id="rId27"/>
    <p:sldId id="389" r:id="rId28"/>
    <p:sldId id="387" r:id="rId29"/>
    <p:sldId id="39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25B92F-BB09-4175-AD4E-2C42A9A76157}" v="211" dt="2024-04-25T15:19:51.5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57407B-6B50-4184-850D-6250BCF20FC3}" type="datetimeFigureOut">
              <a:rPr lang="en-GB" smtClean="0"/>
              <a:t>26/05/2024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523646-BE29-4A4A-A50A-27A18D3EA9CC}" type="slidenum">
              <a:rPr lang="en-GB" smtClean="0"/>
              <a:t>‹#›</a:t>
            </a:fld>
            <a:endParaRPr lang="en-GB"/>
          </a:p>
        </p:txBody>
      </p:sp>
    </p:spTree>
    <p:extLst>
      <p:ext uri="{BB962C8B-B14F-4D97-AF65-F5344CB8AC3E}">
        <p14:creationId xmlns:p14="http://schemas.microsoft.com/office/powerpoint/2010/main" val="2311941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9136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0383296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gradFill>
          <a:gsLst>
            <a:gs pos="0">
              <a:schemeClr val="accent5"/>
            </a:gs>
            <a:gs pos="100000">
              <a:schemeClr val="accent4"/>
            </a:gs>
          </a:gsLst>
          <a:lin ang="18900044" scaled="0"/>
        </a:gradFill>
        <a:effectLst/>
      </p:bgPr>
    </p:bg>
    <p:spTree>
      <p:nvGrpSpPr>
        <p:cNvPr id="1" name="Shape 9"/>
        <p:cNvGrpSpPr/>
        <p:nvPr/>
      </p:nvGrpSpPr>
      <p:grpSpPr>
        <a:xfrm>
          <a:off x="0" y="0"/>
          <a:ext cx="0" cy="0"/>
          <a:chOff x="0" y="0"/>
          <a:chExt cx="0" cy="0"/>
        </a:xfrm>
      </p:grpSpPr>
      <p:sp>
        <p:nvSpPr>
          <p:cNvPr id="10" name="Google Shape;10;p2"/>
          <p:cNvSpPr/>
          <p:nvPr/>
        </p:nvSpPr>
        <p:spPr>
          <a:xfrm rot="5400000">
            <a:off x="339767" y="835000"/>
            <a:ext cx="4489200" cy="5188000"/>
          </a:xfrm>
          <a:prstGeom prst="round2SameRect">
            <a:avLst>
              <a:gd name="adj1" fmla="val 50000"/>
              <a:gd name="adj2" fmla="val 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1" name="Google Shape;11;p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 name="Google Shape;12;p2"/>
          <p:cNvSpPr txBox="1">
            <a:spLocks noGrp="1"/>
          </p:cNvSpPr>
          <p:nvPr>
            <p:ph type="ctrTitle"/>
          </p:nvPr>
        </p:nvSpPr>
        <p:spPr>
          <a:xfrm>
            <a:off x="5610633" y="2014133"/>
            <a:ext cx="5397200" cy="28296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4800"/>
              <a:buNone/>
              <a:defRPr sz="6400">
                <a:solidFill>
                  <a:schemeClr val="lt1"/>
                </a:solidFill>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Tree>
    <p:extLst>
      <p:ext uri="{BB962C8B-B14F-4D97-AF65-F5344CB8AC3E}">
        <p14:creationId xmlns:p14="http://schemas.microsoft.com/office/powerpoint/2010/main" val="2987754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type="title">
  <p:cSld name="Title">
    <p:bg>
      <p:bgPr>
        <a:gradFill>
          <a:gsLst>
            <a:gs pos="0">
              <a:schemeClr val="accent5"/>
            </a:gs>
            <a:gs pos="100000">
              <a:schemeClr val="accent4"/>
            </a:gs>
          </a:gsLst>
          <a:lin ang="18900044" scaled="0"/>
        </a:gradFill>
        <a:effectLst/>
      </p:bgPr>
    </p:bg>
    <p:spTree>
      <p:nvGrpSpPr>
        <p:cNvPr id="1" name="Shape 9"/>
        <p:cNvGrpSpPr/>
        <p:nvPr/>
      </p:nvGrpSpPr>
      <p:grpSpPr>
        <a:xfrm>
          <a:off x="0" y="0"/>
          <a:ext cx="0" cy="0"/>
          <a:chOff x="0" y="0"/>
          <a:chExt cx="0" cy="0"/>
        </a:xfrm>
      </p:grpSpPr>
      <p:sp>
        <p:nvSpPr>
          <p:cNvPr id="10" name="Google Shape;10;p2"/>
          <p:cNvSpPr/>
          <p:nvPr/>
        </p:nvSpPr>
        <p:spPr>
          <a:xfrm rot="5400000">
            <a:off x="339767" y="835000"/>
            <a:ext cx="4489200" cy="5188000"/>
          </a:xfrm>
          <a:prstGeom prst="round2SameRect">
            <a:avLst>
              <a:gd name="adj1" fmla="val 50000"/>
              <a:gd name="adj2" fmla="val 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1" name="Google Shape;11;p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 name="Google Shape;12;p2"/>
          <p:cNvSpPr txBox="1">
            <a:spLocks noGrp="1"/>
          </p:cNvSpPr>
          <p:nvPr>
            <p:ph type="ctrTitle"/>
          </p:nvPr>
        </p:nvSpPr>
        <p:spPr>
          <a:xfrm>
            <a:off x="5610633" y="2014133"/>
            <a:ext cx="5397200" cy="28296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4800"/>
              <a:buNone/>
              <a:defRPr sz="6400">
                <a:solidFill>
                  <a:schemeClr val="lt1"/>
                </a:solidFill>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Tree>
    <p:extLst>
      <p:ext uri="{BB962C8B-B14F-4D97-AF65-F5344CB8AC3E}">
        <p14:creationId xmlns:p14="http://schemas.microsoft.com/office/powerpoint/2010/main" val="1520622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
        <p:cNvGrpSpPr/>
        <p:nvPr/>
      </p:nvGrpSpPr>
      <p:grpSpPr>
        <a:xfrm>
          <a:off x="0" y="0"/>
          <a:ext cx="0" cy="0"/>
          <a:chOff x="0" y="0"/>
          <a:chExt cx="0" cy="0"/>
        </a:xfrm>
      </p:grpSpPr>
      <p:sp>
        <p:nvSpPr>
          <p:cNvPr id="19" name="Google Shape;19;p4"/>
          <p:cNvSpPr/>
          <p:nvPr/>
        </p:nvSpPr>
        <p:spPr>
          <a:xfrm>
            <a:off x="5455467" y="5264800"/>
            <a:ext cx="1281200" cy="1593200"/>
          </a:xfrm>
          <a:prstGeom prst="round2SameRect">
            <a:avLst>
              <a:gd name="adj1" fmla="val 50000"/>
              <a:gd name="adj2" fmla="val 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4"/>
          <p:cNvSpPr/>
          <p:nvPr/>
        </p:nvSpPr>
        <p:spPr>
          <a:xfrm rot="10800000">
            <a:off x="5455467" y="0"/>
            <a:ext cx="1281200" cy="1593200"/>
          </a:xfrm>
          <a:prstGeom prst="round2SameRect">
            <a:avLst>
              <a:gd name="adj1" fmla="val 50000"/>
              <a:gd name="adj2" fmla="val 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1" name="Google Shape;21;p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2" name="Google Shape;22;p4"/>
          <p:cNvSpPr txBox="1">
            <a:spLocks noGrp="1"/>
          </p:cNvSpPr>
          <p:nvPr>
            <p:ph type="body" idx="1"/>
          </p:nvPr>
        </p:nvSpPr>
        <p:spPr>
          <a:xfrm>
            <a:off x="1922000" y="1593200"/>
            <a:ext cx="8348400" cy="3671600"/>
          </a:xfrm>
          <a:prstGeom prst="rect">
            <a:avLst/>
          </a:prstGeom>
        </p:spPr>
        <p:txBody>
          <a:bodyPr spcFirstLastPara="1" wrap="square" lIns="0" tIns="0" rIns="0" bIns="0" anchor="ctr" anchorCtr="0">
            <a:noAutofit/>
          </a:bodyPr>
          <a:lstStyle>
            <a:lvl1pPr marL="609585" lvl="0" indent="-558786" algn="ctr" rtl="0">
              <a:spcBef>
                <a:spcPts val="0"/>
              </a:spcBef>
              <a:spcAft>
                <a:spcPts val="0"/>
              </a:spcAft>
              <a:buClr>
                <a:schemeClr val="accent5"/>
              </a:buClr>
              <a:buSzPts val="3000"/>
              <a:buFont typeface="Red Hat Display"/>
              <a:buChar char="●"/>
              <a:defRPr sz="4000" b="1">
                <a:solidFill>
                  <a:schemeClr val="accent5"/>
                </a:solidFill>
                <a:latin typeface="Red Hat Display"/>
                <a:ea typeface="Red Hat Display"/>
                <a:cs typeface="Red Hat Display"/>
                <a:sym typeface="Red Hat Display"/>
              </a:defRPr>
            </a:lvl1pPr>
            <a:lvl2pPr marL="1219170" lvl="1" indent="-558786" algn="ctr" rtl="0">
              <a:spcBef>
                <a:spcPts val="1067"/>
              </a:spcBef>
              <a:spcAft>
                <a:spcPts val="0"/>
              </a:spcAft>
              <a:buClr>
                <a:schemeClr val="accent5"/>
              </a:buClr>
              <a:buSzPts val="3000"/>
              <a:buFont typeface="Red Hat Display"/>
              <a:buChar char="○"/>
              <a:defRPr sz="4000" b="1">
                <a:solidFill>
                  <a:schemeClr val="accent5"/>
                </a:solidFill>
                <a:latin typeface="Red Hat Display"/>
                <a:ea typeface="Red Hat Display"/>
                <a:cs typeface="Red Hat Display"/>
                <a:sym typeface="Red Hat Display"/>
              </a:defRPr>
            </a:lvl2pPr>
            <a:lvl3pPr marL="1828754" lvl="2" indent="-558786" algn="ctr" rtl="0">
              <a:spcBef>
                <a:spcPts val="1067"/>
              </a:spcBef>
              <a:spcAft>
                <a:spcPts val="0"/>
              </a:spcAft>
              <a:buClr>
                <a:schemeClr val="accent5"/>
              </a:buClr>
              <a:buSzPts val="3000"/>
              <a:buFont typeface="Red Hat Display"/>
              <a:buChar char="■"/>
              <a:defRPr sz="4000" b="1">
                <a:solidFill>
                  <a:schemeClr val="accent5"/>
                </a:solidFill>
                <a:latin typeface="Red Hat Display"/>
                <a:ea typeface="Red Hat Display"/>
                <a:cs typeface="Red Hat Display"/>
                <a:sym typeface="Red Hat Display"/>
              </a:defRPr>
            </a:lvl3pPr>
            <a:lvl4pPr marL="2438339" lvl="3" indent="-558786" algn="ctr" rtl="0">
              <a:spcBef>
                <a:spcPts val="1067"/>
              </a:spcBef>
              <a:spcAft>
                <a:spcPts val="0"/>
              </a:spcAft>
              <a:buClr>
                <a:schemeClr val="accent5"/>
              </a:buClr>
              <a:buSzPts val="3000"/>
              <a:buFont typeface="Red Hat Display"/>
              <a:buChar char="●"/>
              <a:defRPr sz="4000" b="1">
                <a:solidFill>
                  <a:schemeClr val="accent5"/>
                </a:solidFill>
                <a:latin typeface="Red Hat Display"/>
                <a:ea typeface="Red Hat Display"/>
                <a:cs typeface="Red Hat Display"/>
                <a:sym typeface="Red Hat Display"/>
              </a:defRPr>
            </a:lvl4pPr>
            <a:lvl5pPr marL="3047924" lvl="4" indent="-558786" algn="ctr" rtl="0">
              <a:spcBef>
                <a:spcPts val="1067"/>
              </a:spcBef>
              <a:spcAft>
                <a:spcPts val="0"/>
              </a:spcAft>
              <a:buClr>
                <a:schemeClr val="accent5"/>
              </a:buClr>
              <a:buSzPts val="3000"/>
              <a:buFont typeface="Red Hat Display"/>
              <a:buChar char="○"/>
              <a:defRPr sz="4000" b="1">
                <a:solidFill>
                  <a:schemeClr val="accent5"/>
                </a:solidFill>
                <a:latin typeface="Red Hat Display"/>
                <a:ea typeface="Red Hat Display"/>
                <a:cs typeface="Red Hat Display"/>
                <a:sym typeface="Red Hat Display"/>
              </a:defRPr>
            </a:lvl5pPr>
            <a:lvl6pPr marL="3657509" lvl="5" indent="-558786" algn="ctr" rtl="0">
              <a:spcBef>
                <a:spcPts val="1067"/>
              </a:spcBef>
              <a:spcAft>
                <a:spcPts val="0"/>
              </a:spcAft>
              <a:buClr>
                <a:schemeClr val="accent5"/>
              </a:buClr>
              <a:buSzPts val="3000"/>
              <a:buFont typeface="Red Hat Display"/>
              <a:buChar char="■"/>
              <a:defRPr sz="4000" b="1">
                <a:solidFill>
                  <a:schemeClr val="accent5"/>
                </a:solidFill>
                <a:latin typeface="Red Hat Display"/>
                <a:ea typeface="Red Hat Display"/>
                <a:cs typeface="Red Hat Display"/>
                <a:sym typeface="Red Hat Display"/>
              </a:defRPr>
            </a:lvl6pPr>
            <a:lvl7pPr marL="4267093" lvl="6" indent="-558786" algn="ctr" rtl="0">
              <a:spcBef>
                <a:spcPts val="1067"/>
              </a:spcBef>
              <a:spcAft>
                <a:spcPts val="0"/>
              </a:spcAft>
              <a:buClr>
                <a:schemeClr val="accent5"/>
              </a:buClr>
              <a:buSzPts val="3000"/>
              <a:buFont typeface="Red Hat Display"/>
              <a:buChar char="●"/>
              <a:defRPr sz="4000" b="1">
                <a:solidFill>
                  <a:schemeClr val="accent5"/>
                </a:solidFill>
                <a:latin typeface="Red Hat Display"/>
                <a:ea typeface="Red Hat Display"/>
                <a:cs typeface="Red Hat Display"/>
                <a:sym typeface="Red Hat Display"/>
              </a:defRPr>
            </a:lvl7pPr>
            <a:lvl8pPr marL="4876678" lvl="7" indent="-558786" algn="ctr" rtl="0">
              <a:spcBef>
                <a:spcPts val="1067"/>
              </a:spcBef>
              <a:spcAft>
                <a:spcPts val="0"/>
              </a:spcAft>
              <a:buClr>
                <a:schemeClr val="accent5"/>
              </a:buClr>
              <a:buSzPts val="3000"/>
              <a:buFont typeface="Red Hat Display"/>
              <a:buChar char="○"/>
              <a:defRPr sz="4000" b="1">
                <a:solidFill>
                  <a:schemeClr val="accent5"/>
                </a:solidFill>
                <a:latin typeface="Red Hat Display"/>
                <a:ea typeface="Red Hat Display"/>
                <a:cs typeface="Red Hat Display"/>
                <a:sym typeface="Red Hat Display"/>
              </a:defRPr>
            </a:lvl8pPr>
            <a:lvl9pPr marL="5486263" lvl="8" indent="-558786" algn="ctr" rtl="0">
              <a:spcBef>
                <a:spcPts val="1067"/>
              </a:spcBef>
              <a:spcAft>
                <a:spcPts val="1067"/>
              </a:spcAft>
              <a:buClr>
                <a:schemeClr val="accent5"/>
              </a:buClr>
              <a:buSzPts val="3000"/>
              <a:buFont typeface="Red Hat Display"/>
              <a:buChar char="■"/>
              <a:defRPr sz="4000" b="1">
                <a:solidFill>
                  <a:schemeClr val="accent5"/>
                </a:solidFill>
                <a:latin typeface="Red Hat Display"/>
                <a:ea typeface="Red Hat Display"/>
                <a:cs typeface="Red Hat Display"/>
                <a:sym typeface="Red Hat Display"/>
              </a:defRPr>
            </a:lvl9pPr>
          </a:lstStyle>
          <a:p>
            <a:endParaRPr/>
          </a:p>
        </p:txBody>
      </p:sp>
      <p:sp>
        <p:nvSpPr>
          <p:cNvPr id="23" name="Google Shape;23;p4"/>
          <p:cNvSpPr txBox="1"/>
          <p:nvPr/>
        </p:nvSpPr>
        <p:spPr>
          <a:xfrm>
            <a:off x="4791200" y="540275"/>
            <a:ext cx="2609600" cy="871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2800">
                <a:solidFill>
                  <a:schemeClr val="accent4"/>
                </a:solidFill>
              </a:rPr>
              <a:t>“</a:t>
            </a:r>
            <a:endParaRPr sz="12800">
              <a:solidFill>
                <a:schemeClr val="accent4"/>
              </a:solidFill>
            </a:endParaRPr>
          </a:p>
        </p:txBody>
      </p:sp>
      <p:sp>
        <p:nvSpPr>
          <p:cNvPr id="24" name="Google Shape;24;p4"/>
          <p:cNvSpPr txBox="1">
            <a:spLocks noGrp="1"/>
          </p:cNvSpPr>
          <p:nvPr>
            <p:ph type="sldNum" idx="12"/>
          </p:nvPr>
        </p:nvSpPr>
        <p:spPr>
          <a:xfrm>
            <a:off x="5455467" y="6290133"/>
            <a:ext cx="1281200" cy="5680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25" name="Google Shape;25;p4"/>
          <p:cNvSpPr txBox="1"/>
          <p:nvPr/>
        </p:nvSpPr>
        <p:spPr>
          <a:xfrm>
            <a:off x="4791200" y="5200475"/>
            <a:ext cx="2609600" cy="871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2800">
                <a:solidFill>
                  <a:schemeClr val="accent4"/>
                </a:solidFill>
              </a:rPr>
              <a:t>”</a:t>
            </a:r>
            <a:endParaRPr sz="12800">
              <a:solidFill>
                <a:schemeClr val="accent4"/>
              </a:solidFill>
            </a:endParaRPr>
          </a:p>
        </p:txBody>
      </p:sp>
    </p:spTree>
    <p:extLst>
      <p:ext uri="{BB962C8B-B14F-4D97-AF65-F5344CB8AC3E}">
        <p14:creationId xmlns:p14="http://schemas.microsoft.com/office/powerpoint/2010/main" val="606647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7"/>
        <p:cNvGrpSpPr/>
        <p:nvPr/>
      </p:nvGrpSpPr>
      <p:grpSpPr>
        <a:xfrm>
          <a:off x="0" y="0"/>
          <a:ext cx="0" cy="0"/>
          <a:chOff x="0" y="0"/>
          <a:chExt cx="0" cy="0"/>
        </a:xfrm>
      </p:grpSpPr>
      <p:sp>
        <p:nvSpPr>
          <p:cNvPr id="48" name="Google Shape;48;p8"/>
          <p:cNvSpPr/>
          <p:nvPr/>
        </p:nvSpPr>
        <p:spPr>
          <a:xfrm rot="5400000">
            <a:off x="218533" y="771700"/>
            <a:ext cx="844400" cy="1281200"/>
          </a:xfrm>
          <a:prstGeom prst="round2SameRect">
            <a:avLst>
              <a:gd name="adj1" fmla="val 50000"/>
              <a:gd name="adj2" fmla="val 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9" name="Google Shape;49;p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0" name="Google Shape;50;p8"/>
          <p:cNvSpPr txBox="1">
            <a:spLocks noGrp="1"/>
          </p:cNvSpPr>
          <p:nvPr>
            <p:ph type="title"/>
          </p:nvPr>
        </p:nvSpPr>
        <p:spPr>
          <a:xfrm>
            <a:off x="1392633" y="990100"/>
            <a:ext cx="9610000" cy="8444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1" name="Google Shape;51;p8"/>
          <p:cNvSpPr txBox="1">
            <a:spLocks noGrp="1"/>
          </p:cNvSpPr>
          <p:nvPr>
            <p:ph type="sldNum" idx="12"/>
          </p:nvPr>
        </p:nvSpPr>
        <p:spPr>
          <a:xfrm>
            <a:off x="11493100" y="6173667"/>
            <a:ext cx="698800" cy="684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93194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 Dark background">
  <p:cSld name="Blank - Dark background">
    <p:bg>
      <p:bgPr>
        <a:gradFill>
          <a:gsLst>
            <a:gs pos="0">
              <a:schemeClr val="accent5"/>
            </a:gs>
            <a:gs pos="100000">
              <a:schemeClr val="accent4"/>
            </a:gs>
          </a:gsLst>
          <a:lin ang="18900044" scaled="0"/>
        </a:gradFill>
        <a:effectLst/>
      </p:bgPr>
    </p:bg>
    <p:spTree>
      <p:nvGrpSpPr>
        <p:cNvPr id="1" name="Shape 61"/>
        <p:cNvGrpSpPr/>
        <p:nvPr/>
      </p:nvGrpSpPr>
      <p:grpSpPr>
        <a:xfrm>
          <a:off x="0" y="0"/>
          <a:ext cx="0" cy="0"/>
          <a:chOff x="0" y="0"/>
          <a:chExt cx="0" cy="0"/>
        </a:xfrm>
      </p:grpSpPr>
      <p:sp>
        <p:nvSpPr>
          <p:cNvPr id="62" name="Google Shape;62;p11"/>
          <p:cNvSpPr/>
          <p:nvPr/>
        </p:nvSpPr>
        <p:spPr>
          <a:xfrm rot="5400000">
            <a:off x="218533" y="2788400"/>
            <a:ext cx="844400" cy="1281200"/>
          </a:xfrm>
          <a:prstGeom prst="round2SameRect">
            <a:avLst>
              <a:gd name="adj1" fmla="val 50000"/>
              <a:gd name="adj2" fmla="val 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3" name="Google Shape;63;p1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4" name="Google Shape;64;p11"/>
          <p:cNvSpPr txBox="1">
            <a:spLocks noGrp="1"/>
          </p:cNvSpPr>
          <p:nvPr>
            <p:ph type="sldNum" idx="12"/>
          </p:nvPr>
        </p:nvSpPr>
        <p:spPr>
          <a:xfrm>
            <a:off x="11493100" y="6173667"/>
            <a:ext cx="698800" cy="6844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970451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ubtitle">
  <p:cSld name="Subtitle">
    <p:bg>
      <p:bgPr>
        <a:gradFill>
          <a:gsLst>
            <a:gs pos="0">
              <a:schemeClr val="accent1"/>
            </a:gs>
            <a:gs pos="100000">
              <a:schemeClr val="accent2"/>
            </a:gs>
          </a:gsLst>
          <a:lin ang="18900044" scaled="0"/>
        </a:gradFill>
        <a:effectLst/>
      </p:bgPr>
    </p:bg>
    <p:spTree>
      <p:nvGrpSpPr>
        <p:cNvPr id="1" name="Shape 13"/>
        <p:cNvGrpSpPr/>
        <p:nvPr/>
      </p:nvGrpSpPr>
      <p:grpSpPr>
        <a:xfrm>
          <a:off x="0" y="0"/>
          <a:ext cx="0" cy="0"/>
          <a:chOff x="0" y="0"/>
          <a:chExt cx="0" cy="0"/>
        </a:xfrm>
      </p:grpSpPr>
      <p:sp>
        <p:nvSpPr>
          <p:cNvPr id="14" name="Google Shape;14;p3"/>
          <p:cNvSpPr/>
          <p:nvPr/>
        </p:nvSpPr>
        <p:spPr>
          <a:xfrm rot="5400000">
            <a:off x="347000" y="1904933"/>
            <a:ext cx="2334400" cy="3048000"/>
          </a:xfrm>
          <a:prstGeom prst="round2SameRect">
            <a:avLst>
              <a:gd name="adj1" fmla="val 50000"/>
              <a:gd name="adj2" fmla="val 0"/>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5" name="Google Shape;15;p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 name="Google Shape;16;p3"/>
          <p:cNvSpPr txBox="1">
            <a:spLocks noGrp="1"/>
          </p:cNvSpPr>
          <p:nvPr>
            <p:ph type="ctrTitle"/>
          </p:nvPr>
        </p:nvSpPr>
        <p:spPr>
          <a:xfrm>
            <a:off x="3300367" y="2671833"/>
            <a:ext cx="7751200" cy="890800"/>
          </a:xfrm>
          <a:prstGeom prst="rect">
            <a:avLst/>
          </a:prstGeom>
        </p:spPr>
        <p:txBody>
          <a:bodyPr spcFirstLastPara="1" wrap="square" lIns="0" tIns="0" rIns="0" bIns="0" anchor="b" anchorCtr="0">
            <a:noAutofit/>
          </a:bodyPr>
          <a:lstStyle>
            <a:lvl1pPr lvl="0" rtl="0">
              <a:spcBef>
                <a:spcPts val="0"/>
              </a:spcBef>
              <a:spcAft>
                <a:spcPts val="0"/>
              </a:spcAft>
              <a:buClr>
                <a:schemeClr val="accent5"/>
              </a:buClr>
              <a:buSzPts val="4400"/>
              <a:buNone/>
              <a:defRPr sz="5867">
                <a:solidFill>
                  <a:schemeClr val="accent5"/>
                </a:solidFill>
              </a:defRPr>
            </a:lvl1pPr>
            <a:lvl2pPr lvl="1" rtl="0">
              <a:spcBef>
                <a:spcPts val="0"/>
              </a:spcBef>
              <a:spcAft>
                <a:spcPts val="0"/>
              </a:spcAft>
              <a:buClr>
                <a:schemeClr val="accent5"/>
              </a:buClr>
              <a:buSzPts val="4400"/>
              <a:buNone/>
              <a:defRPr sz="5867">
                <a:solidFill>
                  <a:schemeClr val="accent5"/>
                </a:solidFill>
              </a:defRPr>
            </a:lvl2pPr>
            <a:lvl3pPr lvl="2" rtl="0">
              <a:spcBef>
                <a:spcPts val="0"/>
              </a:spcBef>
              <a:spcAft>
                <a:spcPts val="0"/>
              </a:spcAft>
              <a:buClr>
                <a:schemeClr val="accent5"/>
              </a:buClr>
              <a:buSzPts val="4400"/>
              <a:buNone/>
              <a:defRPr sz="5867">
                <a:solidFill>
                  <a:schemeClr val="accent5"/>
                </a:solidFill>
              </a:defRPr>
            </a:lvl3pPr>
            <a:lvl4pPr lvl="3" rtl="0">
              <a:spcBef>
                <a:spcPts val="0"/>
              </a:spcBef>
              <a:spcAft>
                <a:spcPts val="0"/>
              </a:spcAft>
              <a:buClr>
                <a:schemeClr val="accent5"/>
              </a:buClr>
              <a:buSzPts val="4400"/>
              <a:buNone/>
              <a:defRPr sz="5867">
                <a:solidFill>
                  <a:schemeClr val="accent5"/>
                </a:solidFill>
              </a:defRPr>
            </a:lvl4pPr>
            <a:lvl5pPr lvl="4" rtl="0">
              <a:spcBef>
                <a:spcPts val="0"/>
              </a:spcBef>
              <a:spcAft>
                <a:spcPts val="0"/>
              </a:spcAft>
              <a:buClr>
                <a:schemeClr val="accent5"/>
              </a:buClr>
              <a:buSzPts val="4400"/>
              <a:buNone/>
              <a:defRPr sz="5867">
                <a:solidFill>
                  <a:schemeClr val="accent5"/>
                </a:solidFill>
              </a:defRPr>
            </a:lvl5pPr>
            <a:lvl6pPr lvl="5" rtl="0">
              <a:spcBef>
                <a:spcPts val="0"/>
              </a:spcBef>
              <a:spcAft>
                <a:spcPts val="0"/>
              </a:spcAft>
              <a:buClr>
                <a:schemeClr val="accent5"/>
              </a:buClr>
              <a:buSzPts val="4400"/>
              <a:buNone/>
              <a:defRPr sz="5867">
                <a:solidFill>
                  <a:schemeClr val="accent5"/>
                </a:solidFill>
              </a:defRPr>
            </a:lvl6pPr>
            <a:lvl7pPr lvl="6" rtl="0">
              <a:spcBef>
                <a:spcPts val="0"/>
              </a:spcBef>
              <a:spcAft>
                <a:spcPts val="0"/>
              </a:spcAft>
              <a:buClr>
                <a:schemeClr val="accent5"/>
              </a:buClr>
              <a:buSzPts val="4400"/>
              <a:buNone/>
              <a:defRPr sz="5867">
                <a:solidFill>
                  <a:schemeClr val="accent5"/>
                </a:solidFill>
              </a:defRPr>
            </a:lvl7pPr>
            <a:lvl8pPr lvl="7" rtl="0">
              <a:spcBef>
                <a:spcPts val="0"/>
              </a:spcBef>
              <a:spcAft>
                <a:spcPts val="0"/>
              </a:spcAft>
              <a:buClr>
                <a:schemeClr val="accent5"/>
              </a:buClr>
              <a:buSzPts val="4400"/>
              <a:buNone/>
              <a:defRPr sz="5867">
                <a:solidFill>
                  <a:schemeClr val="accent5"/>
                </a:solidFill>
              </a:defRPr>
            </a:lvl8pPr>
            <a:lvl9pPr lvl="8" rtl="0">
              <a:spcBef>
                <a:spcPts val="0"/>
              </a:spcBef>
              <a:spcAft>
                <a:spcPts val="0"/>
              </a:spcAft>
              <a:buClr>
                <a:schemeClr val="accent5"/>
              </a:buClr>
              <a:buSzPts val="4400"/>
              <a:buNone/>
              <a:defRPr sz="5867">
                <a:solidFill>
                  <a:schemeClr val="accent5"/>
                </a:solidFill>
              </a:defRPr>
            </a:lvl9pPr>
          </a:lstStyle>
          <a:p>
            <a:endParaRPr/>
          </a:p>
        </p:txBody>
      </p:sp>
      <p:sp>
        <p:nvSpPr>
          <p:cNvPr id="17" name="Google Shape;17;p3"/>
          <p:cNvSpPr txBox="1">
            <a:spLocks noGrp="1"/>
          </p:cNvSpPr>
          <p:nvPr>
            <p:ph type="subTitle" idx="1"/>
          </p:nvPr>
        </p:nvSpPr>
        <p:spPr>
          <a:xfrm>
            <a:off x="3300367" y="3692067"/>
            <a:ext cx="7751200" cy="494000"/>
          </a:xfrm>
          <a:prstGeom prst="rect">
            <a:avLst/>
          </a:prstGeom>
        </p:spPr>
        <p:txBody>
          <a:bodyPr spcFirstLastPara="1" wrap="square" lIns="0" tIns="0" rIns="0" bIns="0" anchor="t" anchorCtr="0">
            <a:noAutofit/>
          </a:bodyPr>
          <a:lstStyle>
            <a:lvl1pPr lvl="0" rtl="0">
              <a:spcBef>
                <a:spcPts val="0"/>
              </a:spcBef>
              <a:spcAft>
                <a:spcPts val="0"/>
              </a:spcAft>
              <a:buClr>
                <a:schemeClr val="accent4"/>
              </a:buClr>
              <a:buSzPts val="2400"/>
              <a:buNone/>
              <a:defRPr>
                <a:solidFill>
                  <a:schemeClr val="accent4"/>
                </a:solidFill>
              </a:defRPr>
            </a:lvl1pPr>
            <a:lvl2pPr lvl="1" rtl="0">
              <a:spcBef>
                <a:spcPts val="1067"/>
              </a:spcBef>
              <a:spcAft>
                <a:spcPts val="0"/>
              </a:spcAft>
              <a:buClr>
                <a:schemeClr val="accent4"/>
              </a:buClr>
              <a:buSzPts val="3000"/>
              <a:buNone/>
              <a:defRPr sz="4000">
                <a:solidFill>
                  <a:schemeClr val="accent4"/>
                </a:solidFill>
              </a:defRPr>
            </a:lvl2pPr>
            <a:lvl3pPr lvl="2" rtl="0">
              <a:spcBef>
                <a:spcPts val="1067"/>
              </a:spcBef>
              <a:spcAft>
                <a:spcPts val="0"/>
              </a:spcAft>
              <a:buClr>
                <a:schemeClr val="accent4"/>
              </a:buClr>
              <a:buSzPts val="3000"/>
              <a:buNone/>
              <a:defRPr sz="4000">
                <a:solidFill>
                  <a:schemeClr val="accent4"/>
                </a:solidFill>
              </a:defRPr>
            </a:lvl3pPr>
            <a:lvl4pPr lvl="3" rtl="0">
              <a:spcBef>
                <a:spcPts val="1067"/>
              </a:spcBef>
              <a:spcAft>
                <a:spcPts val="0"/>
              </a:spcAft>
              <a:buClr>
                <a:schemeClr val="accent4"/>
              </a:buClr>
              <a:buSzPts val="3000"/>
              <a:buNone/>
              <a:defRPr sz="4000">
                <a:solidFill>
                  <a:schemeClr val="accent4"/>
                </a:solidFill>
              </a:defRPr>
            </a:lvl4pPr>
            <a:lvl5pPr lvl="4" rtl="0">
              <a:spcBef>
                <a:spcPts val="1067"/>
              </a:spcBef>
              <a:spcAft>
                <a:spcPts val="0"/>
              </a:spcAft>
              <a:buClr>
                <a:schemeClr val="accent4"/>
              </a:buClr>
              <a:buSzPts val="3000"/>
              <a:buNone/>
              <a:defRPr sz="4000">
                <a:solidFill>
                  <a:schemeClr val="accent4"/>
                </a:solidFill>
              </a:defRPr>
            </a:lvl5pPr>
            <a:lvl6pPr lvl="5" rtl="0">
              <a:spcBef>
                <a:spcPts val="1067"/>
              </a:spcBef>
              <a:spcAft>
                <a:spcPts val="0"/>
              </a:spcAft>
              <a:buClr>
                <a:schemeClr val="accent4"/>
              </a:buClr>
              <a:buSzPts val="3000"/>
              <a:buNone/>
              <a:defRPr sz="4000">
                <a:solidFill>
                  <a:schemeClr val="accent4"/>
                </a:solidFill>
              </a:defRPr>
            </a:lvl6pPr>
            <a:lvl7pPr lvl="6" rtl="0">
              <a:spcBef>
                <a:spcPts val="1067"/>
              </a:spcBef>
              <a:spcAft>
                <a:spcPts val="0"/>
              </a:spcAft>
              <a:buClr>
                <a:schemeClr val="accent4"/>
              </a:buClr>
              <a:buSzPts val="3000"/>
              <a:buNone/>
              <a:defRPr sz="4000">
                <a:solidFill>
                  <a:schemeClr val="accent4"/>
                </a:solidFill>
              </a:defRPr>
            </a:lvl7pPr>
            <a:lvl8pPr lvl="7" rtl="0">
              <a:spcBef>
                <a:spcPts val="1067"/>
              </a:spcBef>
              <a:spcAft>
                <a:spcPts val="0"/>
              </a:spcAft>
              <a:buClr>
                <a:schemeClr val="accent4"/>
              </a:buClr>
              <a:buSzPts val="3000"/>
              <a:buNone/>
              <a:defRPr sz="4000">
                <a:solidFill>
                  <a:schemeClr val="accent4"/>
                </a:solidFill>
              </a:defRPr>
            </a:lvl8pPr>
            <a:lvl9pPr lvl="8" rtl="0">
              <a:spcBef>
                <a:spcPts val="1067"/>
              </a:spcBef>
              <a:spcAft>
                <a:spcPts val="1067"/>
              </a:spcAft>
              <a:buClr>
                <a:schemeClr val="accent4"/>
              </a:buClr>
              <a:buSzPts val="3000"/>
              <a:buNone/>
              <a:defRPr sz="4000">
                <a:solidFill>
                  <a:schemeClr val="accent4"/>
                </a:solidFill>
              </a:defRPr>
            </a:lvl9pPr>
          </a:lstStyle>
          <a:p>
            <a:endParaRPr/>
          </a:p>
        </p:txBody>
      </p:sp>
    </p:spTree>
    <p:extLst>
      <p:ext uri="{BB962C8B-B14F-4D97-AF65-F5344CB8AC3E}">
        <p14:creationId xmlns:p14="http://schemas.microsoft.com/office/powerpoint/2010/main" val="3393913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2"/>
        <p:cNvGrpSpPr/>
        <p:nvPr/>
      </p:nvGrpSpPr>
      <p:grpSpPr>
        <a:xfrm>
          <a:off x="0" y="0"/>
          <a:ext cx="0" cy="0"/>
          <a:chOff x="0" y="0"/>
          <a:chExt cx="0" cy="0"/>
        </a:xfrm>
      </p:grpSpPr>
      <p:sp>
        <p:nvSpPr>
          <p:cNvPr id="33" name="Google Shape;33;p6"/>
          <p:cNvSpPr/>
          <p:nvPr/>
        </p:nvSpPr>
        <p:spPr>
          <a:xfrm rot="5400000">
            <a:off x="218533" y="771700"/>
            <a:ext cx="844400" cy="1281200"/>
          </a:xfrm>
          <a:prstGeom prst="round2SameRect">
            <a:avLst>
              <a:gd name="adj1" fmla="val 50000"/>
              <a:gd name="adj2" fmla="val 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4" name="Google Shape;34;p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5" name="Google Shape;35;p6"/>
          <p:cNvSpPr txBox="1">
            <a:spLocks noGrp="1"/>
          </p:cNvSpPr>
          <p:nvPr>
            <p:ph type="title"/>
          </p:nvPr>
        </p:nvSpPr>
        <p:spPr>
          <a:xfrm>
            <a:off x="1392633" y="990100"/>
            <a:ext cx="9610000" cy="8444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6" name="Google Shape;36;p6"/>
          <p:cNvSpPr txBox="1">
            <a:spLocks noGrp="1"/>
          </p:cNvSpPr>
          <p:nvPr>
            <p:ph type="body" idx="1"/>
          </p:nvPr>
        </p:nvSpPr>
        <p:spPr>
          <a:xfrm>
            <a:off x="1392467" y="1957833"/>
            <a:ext cx="4490000" cy="38664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067"/>
              </a:spcBef>
              <a:spcAft>
                <a:spcPts val="0"/>
              </a:spcAft>
              <a:buSzPts val="2000"/>
              <a:buChar char="○"/>
              <a:defRPr sz="2667"/>
            </a:lvl2pPr>
            <a:lvl3pPr marL="1828754" lvl="2" indent="-474121" rtl="0">
              <a:spcBef>
                <a:spcPts val="1067"/>
              </a:spcBef>
              <a:spcAft>
                <a:spcPts val="0"/>
              </a:spcAft>
              <a:buSzPts val="2000"/>
              <a:buChar char="■"/>
              <a:defRPr sz="2667"/>
            </a:lvl3pPr>
            <a:lvl4pPr marL="2438339" lvl="3" indent="-474121" rtl="0">
              <a:spcBef>
                <a:spcPts val="1067"/>
              </a:spcBef>
              <a:spcAft>
                <a:spcPts val="0"/>
              </a:spcAft>
              <a:buSzPts val="2000"/>
              <a:buChar char="●"/>
              <a:defRPr sz="2667"/>
            </a:lvl4pPr>
            <a:lvl5pPr marL="3047924" lvl="4" indent="-474121" rtl="0">
              <a:spcBef>
                <a:spcPts val="1067"/>
              </a:spcBef>
              <a:spcAft>
                <a:spcPts val="0"/>
              </a:spcAft>
              <a:buSzPts val="2000"/>
              <a:buChar char="○"/>
              <a:defRPr sz="2667"/>
            </a:lvl5pPr>
            <a:lvl6pPr marL="3657509" lvl="5" indent="-474121" rtl="0">
              <a:spcBef>
                <a:spcPts val="1067"/>
              </a:spcBef>
              <a:spcAft>
                <a:spcPts val="0"/>
              </a:spcAft>
              <a:buSzPts val="2000"/>
              <a:buChar char="■"/>
              <a:defRPr sz="2667"/>
            </a:lvl6pPr>
            <a:lvl7pPr marL="4267093" lvl="6" indent="-474121" rtl="0">
              <a:spcBef>
                <a:spcPts val="1067"/>
              </a:spcBef>
              <a:spcAft>
                <a:spcPts val="0"/>
              </a:spcAft>
              <a:buSzPts val="2000"/>
              <a:buChar char="●"/>
              <a:defRPr sz="2667"/>
            </a:lvl7pPr>
            <a:lvl8pPr marL="4876678" lvl="7" indent="-474121" rtl="0">
              <a:spcBef>
                <a:spcPts val="1067"/>
              </a:spcBef>
              <a:spcAft>
                <a:spcPts val="0"/>
              </a:spcAft>
              <a:buSzPts val="2000"/>
              <a:buChar char="○"/>
              <a:defRPr sz="2667"/>
            </a:lvl8pPr>
            <a:lvl9pPr marL="5486263" lvl="8" indent="-474121" rtl="0">
              <a:spcBef>
                <a:spcPts val="1067"/>
              </a:spcBef>
              <a:spcAft>
                <a:spcPts val="1067"/>
              </a:spcAft>
              <a:buSzPts val="2000"/>
              <a:buChar char="■"/>
              <a:defRPr sz="2667"/>
            </a:lvl9pPr>
          </a:lstStyle>
          <a:p>
            <a:endParaRPr/>
          </a:p>
        </p:txBody>
      </p:sp>
      <p:sp>
        <p:nvSpPr>
          <p:cNvPr id="37" name="Google Shape;37;p6"/>
          <p:cNvSpPr txBox="1">
            <a:spLocks noGrp="1"/>
          </p:cNvSpPr>
          <p:nvPr>
            <p:ph type="body" idx="2"/>
          </p:nvPr>
        </p:nvSpPr>
        <p:spPr>
          <a:xfrm>
            <a:off x="6512553" y="1957833"/>
            <a:ext cx="4490000" cy="38664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067"/>
              </a:spcBef>
              <a:spcAft>
                <a:spcPts val="0"/>
              </a:spcAft>
              <a:buSzPts val="2000"/>
              <a:buChar char="○"/>
              <a:defRPr sz="2667"/>
            </a:lvl2pPr>
            <a:lvl3pPr marL="1828754" lvl="2" indent="-474121" rtl="0">
              <a:spcBef>
                <a:spcPts val="1067"/>
              </a:spcBef>
              <a:spcAft>
                <a:spcPts val="0"/>
              </a:spcAft>
              <a:buSzPts val="2000"/>
              <a:buChar char="■"/>
              <a:defRPr sz="2667"/>
            </a:lvl3pPr>
            <a:lvl4pPr marL="2438339" lvl="3" indent="-474121" rtl="0">
              <a:spcBef>
                <a:spcPts val="1067"/>
              </a:spcBef>
              <a:spcAft>
                <a:spcPts val="0"/>
              </a:spcAft>
              <a:buSzPts val="2000"/>
              <a:buChar char="●"/>
              <a:defRPr sz="2667"/>
            </a:lvl4pPr>
            <a:lvl5pPr marL="3047924" lvl="4" indent="-474121" rtl="0">
              <a:spcBef>
                <a:spcPts val="1067"/>
              </a:spcBef>
              <a:spcAft>
                <a:spcPts val="0"/>
              </a:spcAft>
              <a:buSzPts val="2000"/>
              <a:buChar char="○"/>
              <a:defRPr sz="2667"/>
            </a:lvl5pPr>
            <a:lvl6pPr marL="3657509" lvl="5" indent="-474121" rtl="0">
              <a:spcBef>
                <a:spcPts val="1067"/>
              </a:spcBef>
              <a:spcAft>
                <a:spcPts val="0"/>
              </a:spcAft>
              <a:buSzPts val="2000"/>
              <a:buChar char="■"/>
              <a:defRPr sz="2667"/>
            </a:lvl6pPr>
            <a:lvl7pPr marL="4267093" lvl="6" indent="-474121" rtl="0">
              <a:spcBef>
                <a:spcPts val="1067"/>
              </a:spcBef>
              <a:spcAft>
                <a:spcPts val="0"/>
              </a:spcAft>
              <a:buSzPts val="2000"/>
              <a:buChar char="●"/>
              <a:defRPr sz="2667"/>
            </a:lvl7pPr>
            <a:lvl8pPr marL="4876678" lvl="7" indent="-474121" rtl="0">
              <a:spcBef>
                <a:spcPts val="1067"/>
              </a:spcBef>
              <a:spcAft>
                <a:spcPts val="0"/>
              </a:spcAft>
              <a:buSzPts val="2000"/>
              <a:buChar char="○"/>
              <a:defRPr sz="2667"/>
            </a:lvl8pPr>
            <a:lvl9pPr marL="5486263" lvl="8" indent="-474121" rtl="0">
              <a:spcBef>
                <a:spcPts val="1067"/>
              </a:spcBef>
              <a:spcAft>
                <a:spcPts val="1067"/>
              </a:spcAft>
              <a:buSzPts val="2000"/>
              <a:buChar char="■"/>
              <a:defRPr sz="2667"/>
            </a:lvl9pPr>
          </a:lstStyle>
          <a:p>
            <a:endParaRPr/>
          </a:p>
        </p:txBody>
      </p:sp>
      <p:sp>
        <p:nvSpPr>
          <p:cNvPr id="38" name="Google Shape;38;p6"/>
          <p:cNvSpPr txBox="1">
            <a:spLocks noGrp="1"/>
          </p:cNvSpPr>
          <p:nvPr>
            <p:ph type="sldNum" idx="12"/>
          </p:nvPr>
        </p:nvSpPr>
        <p:spPr>
          <a:xfrm>
            <a:off x="11493100" y="6173667"/>
            <a:ext cx="698800" cy="684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51531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bg>
      <p:bgPr>
        <a:gradFill>
          <a:gsLst>
            <a:gs pos="0">
              <a:schemeClr val="accent1"/>
            </a:gs>
            <a:gs pos="100000">
              <a:schemeClr val="accent2"/>
            </a:gs>
          </a:gsLst>
          <a:lin ang="18900044" scaled="0"/>
        </a:gradFill>
        <a:effectLst/>
      </p:bgPr>
    </p:bg>
    <p:spTree>
      <p:nvGrpSpPr>
        <p:cNvPr id="1" name="Shape 13"/>
        <p:cNvGrpSpPr/>
        <p:nvPr/>
      </p:nvGrpSpPr>
      <p:grpSpPr>
        <a:xfrm>
          <a:off x="0" y="0"/>
          <a:ext cx="0" cy="0"/>
          <a:chOff x="0" y="0"/>
          <a:chExt cx="0" cy="0"/>
        </a:xfrm>
      </p:grpSpPr>
      <p:sp>
        <p:nvSpPr>
          <p:cNvPr id="14" name="Google Shape;14;p3"/>
          <p:cNvSpPr/>
          <p:nvPr/>
        </p:nvSpPr>
        <p:spPr>
          <a:xfrm rot="5400000">
            <a:off x="347000" y="1904933"/>
            <a:ext cx="2334400" cy="3048000"/>
          </a:xfrm>
          <a:prstGeom prst="round2SameRect">
            <a:avLst>
              <a:gd name="adj1" fmla="val 50000"/>
              <a:gd name="adj2" fmla="val 0"/>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5" name="Google Shape;15;p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 name="Google Shape;16;p3"/>
          <p:cNvSpPr txBox="1">
            <a:spLocks noGrp="1"/>
          </p:cNvSpPr>
          <p:nvPr>
            <p:ph type="ctrTitle"/>
          </p:nvPr>
        </p:nvSpPr>
        <p:spPr>
          <a:xfrm>
            <a:off x="3300367" y="2671833"/>
            <a:ext cx="7751200" cy="890800"/>
          </a:xfrm>
          <a:prstGeom prst="rect">
            <a:avLst/>
          </a:prstGeom>
        </p:spPr>
        <p:txBody>
          <a:bodyPr spcFirstLastPara="1" wrap="square" lIns="0" tIns="0" rIns="0" bIns="0" anchor="b" anchorCtr="0">
            <a:noAutofit/>
          </a:bodyPr>
          <a:lstStyle>
            <a:lvl1pPr lvl="0" rtl="0">
              <a:spcBef>
                <a:spcPts val="0"/>
              </a:spcBef>
              <a:spcAft>
                <a:spcPts val="0"/>
              </a:spcAft>
              <a:buClr>
                <a:schemeClr val="accent5"/>
              </a:buClr>
              <a:buSzPts val="4400"/>
              <a:buNone/>
              <a:defRPr sz="5867">
                <a:solidFill>
                  <a:schemeClr val="accent5"/>
                </a:solidFill>
              </a:defRPr>
            </a:lvl1pPr>
            <a:lvl2pPr lvl="1" rtl="0">
              <a:spcBef>
                <a:spcPts val="0"/>
              </a:spcBef>
              <a:spcAft>
                <a:spcPts val="0"/>
              </a:spcAft>
              <a:buClr>
                <a:schemeClr val="accent5"/>
              </a:buClr>
              <a:buSzPts val="4400"/>
              <a:buNone/>
              <a:defRPr sz="5867">
                <a:solidFill>
                  <a:schemeClr val="accent5"/>
                </a:solidFill>
              </a:defRPr>
            </a:lvl2pPr>
            <a:lvl3pPr lvl="2" rtl="0">
              <a:spcBef>
                <a:spcPts val="0"/>
              </a:spcBef>
              <a:spcAft>
                <a:spcPts val="0"/>
              </a:spcAft>
              <a:buClr>
                <a:schemeClr val="accent5"/>
              </a:buClr>
              <a:buSzPts val="4400"/>
              <a:buNone/>
              <a:defRPr sz="5867">
                <a:solidFill>
                  <a:schemeClr val="accent5"/>
                </a:solidFill>
              </a:defRPr>
            </a:lvl3pPr>
            <a:lvl4pPr lvl="3" rtl="0">
              <a:spcBef>
                <a:spcPts val="0"/>
              </a:spcBef>
              <a:spcAft>
                <a:spcPts val="0"/>
              </a:spcAft>
              <a:buClr>
                <a:schemeClr val="accent5"/>
              </a:buClr>
              <a:buSzPts val="4400"/>
              <a:buNone/>
              <a:defRPr sz="5867">
                <a:solidFill>
                  <a:schemeClr val="accent5"/>
                </a:solidFill>
              </a:defRPr>
            </a:lvl4pPr>
            <a:lvl5pPr lvl="4" rtl="0">
              <a:spcBef>
                <a:spcPts val="0"/>
              </a:spcBef>
              <a:spcAft>
                <a:spcPts val="0"/>
              </a:spcAft>
              <a:buClr>
                <a:schemeClr val="accent5"/>
              </a:buClr>
              <a:buSzPts val="4400"/>
              <a:buNone/>
              <a:defRPr sz="5867">
                <a:solidFill>
                  <a:schemeClr val="accent5"/>
                </a:solidFill>
              </a:defRPr>
            </a:lvl5pPr>
            <a:lvl6pPr lvl="5" rtl="0">
              <a:spcBef>
                <a:spcPts val="0"/>
              </a:spcBef>
              <a:spcAft>
                <a:spcPts val="0"/>
              </a:spcAft>
              <a:buClr>
                <a:schemeClr val="accent5"/>
              </a:buClr>
              <a:buSzPts val="4400"/>
              <a:buNone/>
              <a:defRPr sz="5867">
                <a:solidFill>
                  <a:schemeClr val="accent5"/>
                </a:solidFill>
              </a:defRPr>
            </a:lvl6pPr>
            <a:lvl7pPr lvl="6" rtl="0">
              <a:spcBef>
                <a:spcPts val="0"/>
              </a:spcBef>
              <a:spcAft>
                <a:spcPts val="0"/>
              </a:spcAft>
              <a:buClr>
                <a:schemeClr val="accent5"/>
              </a:buClr>
              <a:buSzPts val="4400"/>
              <a:buNone/>
              <a:defRPr sz="5867">
                <a:solidFill>
                  <a:schemeClr val="accent5"/>
                </a:solidFill>
              </a:defRPr>
            </a:lvl7pPr>
            <a:lvl8pPr lvl="7" rtl="0">
              <a:spcBef>
                <a:spcPts val="0"/>
              </a:spcBef>
              <a:spcAft>
                <a:spcPts val="0"/>
              </a:spcAft>
              <a:buClr>
                <a:schemeClr val="accent5"/>
              </a:buClr>
              <a:buSzPts val="4400"/>
              <a:buNone/>
              <a:defRPr sz="5867">
                <a:solidFill>
                  <a:schemeClr val="accent5"/>
                </a:solidFill>
              </a:defRPr>
            </a:lvl8pPr>
            <a:lvl9pPr lvl="8" rtl="0">
              <a:spcBef>
                <a:spcPts val="0"/>
              </a:spcBef>
              <a:spcAft>
                <a:spcPts val="0"/>
              </a:spcAft>
              <a:buClr>
                <a:schemeClr val="accent5"/>
              </a:buClr>
              <a:buSzPts val="4400"/>
              <a:buNone/>
              <a:defRPr sz="5867">
                <a:solidFill>
                  <a:schemeClr val="accent5"/>
                </a:solidFill>
              </a:defRPr>
            </a:lvl9pPr>
          </a:lstStyle>
          <a:p>
            <a:endParaRPr/>
          </a:p>
        </p:txBody>
      </p:sp>
      <p:sp>
        <p:nvSpPr>
          <p:cNvPr id="17" name="Google Shape;17;p3"/>
          <p:cNvSpPr txBox="1">
            <a:spLocks noGrp="1"/>
          </p:cNvSpPr>
          <p:nvPr>
            <p:ph type="subTitle" idx="1"/>
          </p:nvPr>
        </p:nvSpPr>
        <p:spPr>
          <a:xfrm>
            <a:off x="3300367" y="3692067"/>
            <a:ext cx="7751200" cy="494000"/>
          </a:xfrm>
          <a:prstGeom prst="rect">
            <a:avLst/>
          </a:prstGeom>
        </p:spPr>
        <p:txBody>
          <a:bodyPr spcFirstLastPara="1" wrap="square" lIns="0" tIns="0" rIns="0" bIns="0" anchor="t" anchorCtr="0">
            <a:noAutofit/>
          </a:bodyPr>
          <a:lstStyle>
            <a:lvl1pPr lvl="0" rtl="0">
              <a:spcBef>
                <a:spcPts val="0"/>
              </a:spcBef>
              <a:spcAft>
                <a:spcPts val="0"/>
              </a:spcAft>
              <a:buClr>
                <a:schemeClr val="accent4"/>
              </a:buClr>
              <a:buSzPts val="2400"/>
              <a:buNone/>
              <a:defRPr>
                <a:solidFill>
                  <a:schemeClr val="accent4"/>
                </a:solidFill>
              </a:defRPr>
            </a:lvl1pPr>
            <a:lvl2pPr lvl="1" rtl="0">
              <a:spcBef>
                <a:spcPts val="1067"/>
              </a:spcBef>
              <a:spcAft>
                <a:spcPts val="0"/>
              </a:spcAft>
              <a:buClr>
                <a:schemeClr val="accent4"/>
              </a:buClr>
              <a:buSzPts val="3000"/>
              <a:buNone/>
              <a:defRPr sz="4000">
                <a:solidFill>
                  <a:schemeClr val="accent4"/>
                </a:solidFill>
              </a:defRPr>
            </a:lvl2pPr>
            <a:lvl3pPr lvl="2" rtl="0">
              <a:spcBef>
                <a:spcPts val="1067"/>
              </a:spcBef>
              <a:spcAft>
                <a:spcPts val="0"/>
              </a:spcAft>
              <a:buClr>
                <a:schemeClr val="accent4"/>
              </a:buClr>
              <a:buSzPts val="3000"/>
              <a:buNone/>
              <a:defRPr sz="4000">
                <a:solidFill>
                  <a:schemeClr val="accent4"/>
                </a:solidFill>
              </a:defRPr>
            </a:lvl3pPr>
            <a:lvl4pPr lvl="3" rtl="0">
              <a:spcBef>
                <a:spcPts val="1067"/>
              </a:spcBef>
              <a:spcAft>
                <a:spcPts val="0"/>
              </a:spcAft>
              <a:buClr>
                <a:schemeClr val="accent4"/>
              </a:buClr>
              <a:buSzPts val="3000"/>
              <a:buNone/>
              <a:defRPr sz="4000">
                <a:solidFill>
                  <a:schemeClr val="accent4"/>
                </a:solidFill>
              </a:defRPr>
            </a:lvl4pPr>
            <a:lvl5pPr lvl="4" rtl="0">
              <a:spcBef>
                <a:spcPts val="1067"/>
              </a:spcBef>
              <a:spcAft>
                <a:spcPts val="0"/>
              </a:spcAft>
              <a:buClr>
                <a:schemeClr val="accent4"/>
              </a:buClr>
              <a:buSzPts val="3000"/>
              <a:buNone/>
              <a:defRPr sz="4000">
                <a:solidFill>
                  <a:schemeClr val="accent4"/>
                </a:solidFill>
              </a:defRPr>
            </a:lvl5pPr>
            <a:lvl6pPr lvl="5" rtl="0">
              <a:spcBef>
                <a:spcPts val="1067"/>
              </a:spcBef>
              <a:spcAft>
                <a:spcPts val="0"/>
              </a:spcAft>
              <a:buClr>
                <a:schemeClr val="accent4"/>
              </a:buClr>
              <a:buSzPts val="3000"/>
              <a:buNone/>
              <a:defRPr sz="4000">
                <a:solidFill>
                  <a:schemeClr val="accent4"/>
                </a:solidFill>
              </a:defRPr>
            </a:lvl6pPr>
            <a:lvl7pPr lvl="6" rtl="0">
              <a:spcBef>
                <a:spcPts val="1067"/>
              </a:spcBef>
              <a:spcAft>
                <a:spcPts val="0"/>
              </a:spcAft>
              <a:buClr>
                <a:schemeClr val="accent4"/>
              </a:buClr>
              <a:buSzPts val="3000"/>
              <a:buNone/>
              <a:defRPr sz="4000">
                <a:solidFill>
                  <a:schemeClr val="accent4"/>
                </a:solidFill>
              </a:defRPr>
            </a:lvl7pPr>
            <a:lvl8pPr lvl="7" rtl="0">
              <a:spcBef>
                <a:spcPts val="1067"/>
              </a:spcBef>
              <a:spcAft>
                <a:spcPts val="0"/>
              </a:spcAft>
              <a:buClr>
                <a:schemeClr val="accent4"/>
              </a:buClr>
              <a:buSzPts val="3000"/>
              <a:buNone/>
              <a:defRPr sz="4000">
                <a:solidFill>
                  <a:schemeClr val="accent4"/>
                </a:solidFill>
              </a:defRPr>
            </a:lvl8pPr>
            <a:lvl9pPr lvl="8" rtl="0">
              <a:spcBef>
                <a:spcPts val="1067"/>
              </a:spcBef>
              <a:spcAft>
                <a:spcPts val="1067"/>
              </a:spcAft>
              <a:buClr>
                <a:schemeClr val="accent4"/>
              </a:buClr>
              <a:buSzPts val="3000"/>
              <a:buNone/>
              <a:defRPr sz="4000">
                <a:solidFill>
                  <a:schemeClr val="accent4"/>
                </a:solidFill>
              </a:defRPr>
            </a:lvl9pPr>
          </a:lstStyle>
          <a:p>
            <a:endParaRPr/>
          </a:p>
        </p:txBody>
      </p:sp>
    </p:spTree>
    <p:extLst>
      <p:ext uri="{BB962C8B-B14F-4D97-AF65-F5344CB8AC3E}">
        <p14:creationId xmlns:p14="http://schemas.microsoft.com/office/powerpoint/2010/main" val="2625381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6"/>
        <p:cNvGrpSpPr/>
        <p:nvPr/>
      </p:nvGrpSpPr>
      <p:grpSpPr>
        <a:xfrm>
          <a:off x="0" y="0"/>
          <a:ext cx="0" cy="0"/>
          <a:chOff x="0" y="0"/>
          <a:chExt cx="0" cy="0"/>
        </a:xfrm>
      </p:grpSpPr>
      <p:sp>
        <p:nvSpPr>
          <p:cNvPr id="27" name="Google Shape;27;p5"/>
          <p:cNvSpPr/>
          <p:nvPr/>
        </p:nvSpPr>
        <p:spPr>
          <a:xfrm rot="5400000">
            <a:off x="218533" y="771700"/>
            <a:ext cx="844400" cy="1281200"/>
          </a:xfrm>
          <a:prstGeom prst="round2SameRect">
            <a:avLst>
              <a:gd name="adj1" fmla="val 50000"/>
              <a:gd name="adj2" fmla="val 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8" name="Google Shape;28;p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9" name="Google Shape;29;p5"/>
          <p:cNvSpPr txBox="1">
            <a:spLocks noGrp="1"/>
          </p:cNvSpPr>
          <p:nvPr>
            <p:ph type="title"/>
          </p:nvPr>
        </p:nvSpPr>
        <p:spPr>
          <a:xfrm>
            <a:off x="1392633" y="990100"/>
            <a:ext cx="9610000" cy="8444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0" name="Google Shape;30;p5"/>
          <p:cNvSpPr txBox="1">
            <a:spLocks noGrp="1"/>
          </p:cNvSpPr>
          <p:nvPr>
            <p:ph type="body" idx="1"/>
          </p:nvPr>
        </p:nvSpPr>
        <p:spPr>
          <a:xfrm>
            <a:off x="1392633" y="1957833"/>
            <a:ext cx="9610000" cy="3676800"/>
          </a:xfrm>
          <a:prstGeom prst="rect">
            <a:avLst/>
          </a:prstGeom>
        </p:spPr>
        <p:txBody>
          <a:bodyPr spcFirstLastPara="1" wrap="square" lIns="0" tIns="0" rIns="0" bIns="0" anchor="t" anchorCtr="0">
            <a:noAutofit/>
          </a:bodyPr>
          <a:lstStyle>
            <a:lvl1pPr marL="609585" lvl="0" indent="-507987" rtl="0">
              <a:spcBef>
                <a:spcPts val="0"/>
              </a:spcBef>
              <a:spcAft>
                <a:spcPts val="0"/>
              </a:spcAft>
              <a:buSzPts val="2400"/>
              <a:buChar char="●"/>
              <a:defRPr/>
            </a:lvl1pPr>
            <a:lvl2pPr marL="1219170" lvl="1" indent="-507987" rtl="0">
              <a:spcBef>
                <a:spcPts val="1067"/>
              </a:spcBef>
              <a:spcAft>
                <a:spcPts val="0"/>
              </a:spcAft>
              <a:buSzPts val="2400"/>
              <a:buChar char="○"/>
              <a:defRPr/>
            </a:lvl2pPr>
            <a:lvl3pPr marL="1828754" lvl="2" indent="-507987" rtl="0">
              <a:spcBef>
                <a:spcPts val="1067"/>
              </a:spcBef>
              <a:spcAft>
                <a:spcPts val="0"/>
              </a:spcAft>
              <a:buSzPts val="2400"/>
              <a:buChar char="■"/>
              <a:defRPr/>
            </a:lvl3pPr>
            <a:lvl4pPr marL="2438339" lvl="3" indent="-507987" rtl="0">
              <a:spcBef>
                <a:spcPts val="1067"/>
              </a:spcBef>
              <a:spcAft>
                <a:spcPts val="0"/>
              </a:spcAft>
              <a:buSzPts val="2400"/>
              <a:buChar char="●"/>
              <a:defRPr/>
            </a:lvl4pPr>
            <a:lvl5pPr marL="3047924" lvl="4" indent="-507987" rtl="0">
              <a:spcBef>
                <a:spcPts val="1067"/>
              </a:spcBef>
              <a:spcAft>
                <a:spcPts val="0"/>
              </a:spcAft>
              <a:buSzPts val="2400"/>
              <a:buChar char="○"/>
              <a:defRPr/>
            </a:lvl5pPr>
            <a:lvl6pPr marL="3657509" lvl="5" indent="-507987" rtl="0">
              <a:spcBef>
                <a:spcPts val="1067"/>
              </a:spcBef>
              <a:spcAft>
                <a:spcPts val="0"/>
              </a:spcAft>
              <a:buSzPts val="2400"/>
              <a:buChar char="■"/>
              <a:defRPr/>
            </a:lvl6pPr>
            <a:lvl7pPr marL="4267093" lvl="6" indent="-507987" rtl="0">
              <a:spcBef>
                <a:spcPts val="1067"/>
              </a:spcBef>
              <a:spcAft>
                <a:spcPts val="0"/>
              </a:spcAft>
              <a:buSzPts val="2400"/>
              <a:buChar char="●"/>
              <a:defRPr/>
            </a:lvl7pPr>
            <a:lvl8pPr marL="4876678" lvl="7" indent="-507987" rtl="0">
              <a:spcBef>
                <a:spcPts val="1067"/>
              </a:spcBef>
              <a:spcAft>
                <a:spcPts val="0"/>
              </a:spcAft>
              <a:buSzPts val="2400"/>
              <a:buChar char="○"/>
              <a:defRPr/>
            </a:lvl8pPr>
            <a:lvl9pPr marL="5486263" lvl="8" indent="-507987" rtl="0">
              <a:spcBef>
                <a:spcPts val="1067"/>
              </a:spcBef>
              <a:spcAft>
                <a:spcPts val="1067"/>
              </a:spcAft>
              <a:buSzPts val="2400"/>
              <a:buChar char="■"/>
              <a:defRPr/>
            </a:lvl9pPr>
          </a:lstStyle>
          <a:p>
            <a:endParaRPr/>
          </a:p>
        </p:txBody>
      </p:sp>
      <p:sp>
        <p:nvSpPr>
          <p:cNvPr id="31" name="Google Shape;31;p5"/>
          <p:cNvSpPr txBox="1">
            <a:spLocks noGrp="1"/>
          </p:cNvSpPr>
          <p:nvPr>
            <p:ph type="sldNum" idx="12"/>
          </p:nvPr>
        </p:nvSpPr>
        <p:spPr>
          <a:xfrm>
            <a:off x="11493100" y="6173667"/>
            <a:ext cx="698800" cy="684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55602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2"/>
        <p:cNvGrpSpPr/>
        <p:nvPr/>
      </p:nvGrpSpPr>
      <p:grpSpPr>
        <a:xfrm>
          <a:off x="0" y="0"/>
          <a:ext cx="0" cy="0"/>
          <a:chOff x="0" y="0"/>
          <a:chExt cx="0" cy="0"/>
        </a:xfrm>
      </p:grpSpPr>
      <p:sp>
        <p:nvSpPr>
          <p:cNvPr id="33" name="Google Shape;33;p6"/>
          <p:cNvSpPr/>
          <p:nvPr/>
        </p:nvSpPr>
        <p:spPr>
          <a:xfrm rot="5400000">
            <a:off x="218533" y="771700"/>
            <a:ext cx="844400" cy="1281200"/>
          </a:xfrm>
          <a:prstGeom prst="round2SameRect">
            <a:avLst>
              <a:gd name="adj1" fmla="val 50000"/>
              <a:gd name="adj2" fmla="val 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4" name="Google Shape;34;p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5" name="Google Shape;35;p6"/>
          <p:cNvSpPr txBox="1">
            <a:spLocks noGrp="1"/>
          </p:cNvSpPr>
          <p:nvPr>
            <p:ph type="title"/>
          </p:nvPr>
        </p:nvSpPr>
        <p:spPr>
          <a:xfrm>
            <a:off x="1392633" y="990100"/>
            <a:ext cx="9610000" cy="8444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6" name="Google Shape;36;p6"/>
          <p:cNvSpPr txBox="1">
            <a:spLocks noGrp="1"/>
          </p:cNvSpPr>
          <p:nvPr>
            <p:ph type="body" idx="1"/>
          </p:nvPr>
        </p:nvSpPr>
        <p:spPr>
          <a:xfrm>
            <a:off x="1392467" y="1957833"/>
            <a:ext cx="4490000" cy="38664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067"/>
              </a:spcBef>
              <a:spcAft>
                <a:spcPts val="0"/>
              </a:spcAft>
              <a:buSzPts val="2000"/>
              <a:buChar char="○"/>
              <a:defRPr sz="2667"/>
            </a:lvl2pPr>
            <a:lvl3pPr marL="1828754" lvl="2" indent="-474121" rtl="0">
              <a:spcBef>
                <a:spcPts val="1067"/>
              </a:spcBef>
              <a:spcAft>
                <a:spcPts val="0"/>
              </a:spcAft>
              <a:buSzPts val="2000"/>
              <a:buChar char="■"/>
              <a:defRPr sz="2667"/>
            </a:lvl3pPr>
            <a:lvl4pPr marL="2438339" lvl="3" indent="-474121" rtl="0">
              <a:spcBef>
                <a:spcPts val="1067"/>
              </a:spcBef>
              <a:spcAft>
                <a:spcPts val="0"/>
              </a:spcAft>
              <a:buSzPts val="2000"/>
              <a:buChar char="●"/>
              <a:defRPr sz="2667"/>
            </a:lvl4pPr>
            <a:lvl5pPr marL="3047924" lvl="4" indent="-474121" rtl="0">
              <a:spcBef>
                <a:spcPts val="1067"/>
              </a:spcBef>
              <a:spcAft>
                <a:spcPts val="0"/>
              </a:spcAft>
              <a:buSzPts val="2000"/>
              <a:buChar char="○"/>
              <a:defRPr sz="2667"/>
            </a:lvl5pPr>
            <a:lvl6pPr marL="3657509" lvl="5" indent="-474121" rtl="0">
              <a:spcBef>
                <a:spcPts val="1067"/>
              </a:spcBef>
              <a:spcAft>
                <a:spcPts val="0"/>
              </a:spcAft>
              <a:buSzPts val="2000"/>
              <a:buChar char="■"/>
              <a:defRPr sz="2667"/>
            </a:lvl6pPr>
            <a:lvl7pPr marL="4267093" lvl="6" indent="-474121" rtl="0">
              <a:spcBef>
                <a:spcPts val="1067"/>
              </a:spcBef>
              <a:spcAft>
                <a:spcPts val="0"/>
              </a:spcAft>
              <a:buSzPts val="2000"/>
              <a:buChar char="●"/>
              <a:defRPr sz="2667"/>
            </a:lvl7pPr>
            <a:lvl8pPr marL="4876678" lvl="7" indent="-474121" rtl="0">
              <a:spcBef>
                <a:spcPts val="1067"/>
              </a:spcBef>
              <a:spcAft>
                <a:spcPts val="0"/>
              </a:spcAft>
              <a:buSzPts val="2000"/>
              <a:buChar char="○"/>
              <a:defRPr sz="2667"/>
            </a:lvl8pPr>
            <a:lvl9pPr marL="5486263" lvl="8" indent="-474121" rtl="0">
              <a:spcBef>
                <a:spcPts val="1067"/>
              </a:spcBef>
              <a:spcAft>
                <a:spcPts val="1067"/>
              </a:spcAft>
              <a:buSzPts val="2000"/>
              <a:buChar char="■"/>
              <a:defRPr sz="2667"/>
            </a:lvl9pPr>
          </a:lstStyle>
          <a:p>
            <a:endParaRPr/>
          </a:p>
        </p:txBody>
      </p:sp>
      <p:sp>
        <p:nvSpPr>
          <p:cNvPr id="37" name="Google Shape;37;p6"/>
          <p:cNvSpPr txBox="1">
            <a:spLocks noGrp="1"/>
          </p:cNvSpPr>
          <p:nvPr>
            <p:ph type="body" idx="2"/>
          </p:nvPr>
        </p:nvSpPr>
        <p:spPr>
          <a:xfrm>
            <a:off x="6512553" y="1957833"/>
            <a:ext cx="4490000" cy="38664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067"/>
              </a:spcBef>
              <a:spcAft>
                <a:spcPts val="0"/>
              </a:spcAft>
              <a:buSzPts val="2000"/>
              <a:buChar char="○"/>
              <a:defRPr sz="2667"/>
            </a:lvl2pPr>
            <a:lvl3pPr marL="1828754" lvl="2" indent="-474121" rtl="0">
              <a:spcBef>
                <a:spcPts val="1067"/>
              </a:spcBef>
              <a:spcAft>
                <a:spcPts val="0"/>
              </a:spcAft>
              <a:buSzPts val="2000"/>
              <a:buChar char="■"/>
              <a:defRPr sz="2667"/>
            </a:lvl3pPr>
            <a:lvl4pPr marL="2438339" lvl="3" indent="-474121" rtl="0">
              <a:spcBef>
                <a:spcPts val="1067"/>
              </a:spcBef>
              <a:spcAft>
                <a:spcPts val="0"/>
              </a:spcAft>
              <a:buSzPts val="2000"/>
              <a:buChar char="●"/>
              <a:defRPr sz="2667"/>
            </a:lvl4pPr>
            <a:lvl5pPr marL="3047924" lvl="4" indent="-474121" rtl="0">
              <a:spcBef>
                <a:spcPts val="1067"/>
              </a:spcBef>
              <a:spcAft>
                <a:spcPts val="0"/>
              </a:spcAft>
              <a:buSzPts val="2000"/>
              <a:buChar char="○"/>
              <a:defRPr sz="2667"/>
            </a:lvl5pPr>
            <a:lvl6pPr marL="3657509" lvl="5" indent="-474121" rtl="0">
              <a:spcBef>
                <a:spcPts val="1067"/>
              </a:spcBef>
              <a:spcAft>
                <a:spcPts val="0"/>
              </a:spcAft>
              <a:buSzPts val="2000"/>
              <a:buChar char="■"/>
              <a:defRPr sz="2667"/>
            </a:lvl6pPr>
            <a:lvl7pPr marL="4267093" lvl="6" indent="-474121" rtl="0">
              <a:spcBef>
                <a:spcPts val="1067"/>
              </a:spcBef>
              <a:spcAft>
                <a:spcPts val="0"/>
              </a:spcAft>
              <a:buSzPts val="2000"/>
              <a:buChar char="●"/>
              <a:defRPr sz="2667"/>
            </a:lvl7pPr>
            <a:lvl8pPr marL="4876678" lvl="7" indent="-474121" rtl="0">
              <a:spcBef>
                <a:spcPts val="1067"/>
              </a:spcBef>
              <a:spcAft>
                <a:spcPts val="0"/>
              </a:spcAft>
              <a:buSzPts val="2000"/>
              <a:buChar char="○"/>
              <a:defRPr sz="2667"/>
            </a:lvl8pPr>
            <a:lvl9pPr marL="5486263" lvl="8" indent="-474121" rtl="0">
              <a:spcBef>
                <a:spcPts val="1067"/>
              </a:spcBef>
              <a:spcAft>
                <a:spcPts val="1067"/>
              </a:spcAft>
              <a:buSzPts val="2000"/>
              <a:buChar char="■"/>
              <a:defRPr sz="2667"/>
            </a:lvl9pPr>
          </a:lstStyle>
          <a:p>
            <a:endParaRPr/>
          </a:p>
        </p:txBody>
      </p:sp>
      <p:sp>
        <p:nvSpPr>
          <p:cNvPr id="38" name="Google Shape;38;p6"/>
          <p:cNvSpPr txBox="1">
            <a:spLocks noGrp="1"/>
          </p:cNvSpPr>
          <p:nvPr>
            <p:ph type="sldNum" idx="12"/>
          </p:nvPr>
        </p:nvSpPr>
        <p:spPr>
          <a:xfrm>
            <a:off x="11493100" y="6173667"/>
            <a:ext cx="698800" cy="684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96437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9"/>
        <p:cNvGrpSpPr/>
        <p:nvPr/>
      </p:nvGrpSpPr>
      <p:grpSpPr>
        <a:xfrm>
          <a:off x="0" y="0"/>
          <a:ext cx="0" cy="0"/>
          <a:chOff x="0" y="0"/>
          <a:chExt cx="0" cy="0"/>
        </a:xfrm>
      </p:grpSpPr>
      <p:sp>
        <p:nvSpPr>
          <p:cNvPr id="40" name="Google Shape;40;p7"/>
          <p:cNvSpPr/>
          <p:nvPr/>
        </p:nvSpPr>
        <p:spPr>
          <a:xfrm rot="5400000">
            <a:off x="218533" y="771700"/>
            <a:ext cx="844400" cy="1281200"/>
          </a:xfrm>
          <a:prstGeom prst="round2SameRect">
            <a:avLst>
              <a:gd name="adj1" fmla="val 50000"/>
              <a:gd name="adj2" fmla="val 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1" name="Google Shape;41;p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2" name="Google Shape;42;p7"/>
          <p:cNvSpPr txBox="1">
            <a:spLocks noGrp="1"/>
          </p:cNvSpPr>
          <p:nvPr>
            <p:ph type="title"/>
          </p:nvPr>
        </p:nvSpPr>
        <p:spPr>
          <a:xfrm>
            <a:off x="1392633" y="990100"/>
            <a:ext cx="9610000" cy="8444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3" name="Google Shape;43;p7"/>
          <p:cNvSpPr txBox="1">
            <a:spLocks noGrp="1"/>
          </p:cNvSpPr>
          <p:nvPr>
            <p:ph type="body" idx="1"/>
          </p:nvPr>
        </p:nvSpPr>
        <p:spPr>
          <a:xfrm>
            <a:off x="1392595" y="1957833"/>
            <a:ext cx="2993600" cy="40120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44" name="Google Shape;44;p7"/>
          <p:cNvSpPr txBox="1">
            <a:spLocks noGrp="1"/>
          </p:cNvSpPr>
          <p:nvPr>
            <p:ph type="body" idx="2"/>
          </p:nvPr>
        </p:nvSpPr>
        <p:spPr>
          <a:xfrm>
            <a:off x="4700796" y="1957833"/>
            <a:ext cx="2993600" cy="40120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45" name="Google Shape;45;p7"/>
          <p:cNvSpPr txBox="1">
            <a:spLocks noGrp="1"/>
          </p:cNvSpPr>
          <p:nvPr>
            <p:ph type="body" idx="3"/>
          </p:nvPr>
        </p:nvSpPr>
        <p:spPr>
          <a:xfrm>
            <a:off x="8008997" y="1957833"/>
            <a:ext cx="2993600" cy="40120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46" name="Google Shape;46;p7"/>
          <p:cNvSpPr txBox="1">
            <a:spLocks noGrp="1"/>
          </p:cNvSpPr>
          <p:nvPr>
            <p:ph type="sldNum" idx="12"/>
          </p:nvPr>
        </p:nvSpPr>
        <p:spPr>
          <a:xfrm>
            <a:off x="11493100" y="6173667"/>
            <a:ext cx="698800" cy="684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6984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7"/>
        <p:cNvGrpSpPr/>
        <p:nvPr/>
      </p:nvGrpSpPr>
      <p:grpSpPr>
        <a:xfrm>
          <a:off x="0" y="0"/>
          <a:ext cx="0" cy="0"/>
          <a:chOff x="0" y="0"/>
          <a:chExt cx="0" cy="0"/>
        </a:xfrm>
      </p:grpSpPr>
      <p:sp>
        <p:nvSpPr>
          <p:cNvPr id="48" name="Google Shape;48;p8"/>
          <p:cNvSpPr/>
          <p:nvPr/>
        </p:nvSpPr>
        <p:spPr>
          <a:xfrm rot="5400000">
            <a:off x="218533" y="771700"/>
            <a:ext cx="844400" cy="1281200"/>
          </a:xfrm>
          <a:prstGeom prst="round2SameRect">
            <a:avLst>
              <a:gd name="adj1" fmla="val 50000"/>
              <a:gd name="adj2" fmla="val 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9" name="Google Shape;49;p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0" name="Google Shape;50;p8"/>
          <p:cNvSpPr txBox="1">
            <a:spLocks noGrp="1"/>
          </p:cNvSpPr>
          <p:nvPr>
            <p:ph type="title"/>
          </p:nvPr>
        </p:nvSpPr>
        <p:spPr>
          <a:xfrm>
            <a:off x="1392633" y="990100"/>
            <a:ext cx="9610000" cy="8444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1" name="Google Shape;51;p8"/>
          <p:cNvSpPr txBox="1">
            <a:spLocks noGrp="1"/>
          </p:cNvSpPr>
          <p:nvPr>
            <p:ph type="sldNum" idx="12"/>
          </p:nvPr>
        </p:nvSpPr>
        <p:spPr>
          <a:xfrm>
            <a:off x="11493100" y="6173667"/>
            <a:ext cx="698800" cy="684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56921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2"/>
        <p:cNvGrpSpPr/>
        <p:nvPr/>
      </p:nvGrpSpPr>
      <p:grpSpPr>
        <a:xfrm>
          <a:off x="0" y="0"/>
          <a:ext cx="0" cy="0"/>
          <a:chOff x="0" y="0"/>
          <a:chExt cx="0" cy="0"/>
        </a:xfrm>
      </p:grpSpPr>
      <p:sp>
        <p:nvSpPr>
          <p:cNvPr id="53" name="Google Shape;53;p9"/>
          <p:cNvSpPr/>
          <p:nvPr/>
        </p:nvSpPr>
        <p:spPr>
          <a:xfrm>
            <a:off x="5673800" y="5576867"/>
            <a:ext cx="844400" cy="1281200"/>
          </a:xfrm>
          <a:prstGeom prst="round2SameRect">
            <a:avLst>
              <a:gd name="adj1" fmla="val 50000"/>
              <a:gd name="adj2" fmla="val 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54" name="Google Shape;54;p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5" name="Google Shape;55;p9"/>
          <p:cNvSpPr txBox="1">
            <a:spLocks noGrp="1"/>
          </p:cNvSpPr>
          <p:nvPr>
            <p:ph type="body" idx="1"/>
          </p:nvPr>
        </p:nvSpPr>
        <p:spPr>
          <a:xfrm>
            <a:off x="1140400" y="5163867"/>
            <a:ext cx="9911200" cy="376400"/>
          </a:xfrm>
          <a:prstGeom prst="rect">
            <a:avLst/>
          </a:prstGeom>
        </p:spPr>
        <p:txBody>
          <a:bodyPr spcFirstLastPara="1" wrap="square" lIns="0" tIns="0" rIns="0" bIns="0" anchor="t" anchorCtr="0">
            <a:noAutofit/>
          </a:bodyPr>
          <a:lstStyle>
            <a:lvl1pPr marL="609585" lvl="0" indent="-304792" algn="ctr" rtl="0">
              <a:spcBef>
                <a:spcPts val="0"/>
              </a:spcBef>
              <a:spcAft>
                <a:spcPts val="1067"/>
              </a:spcAft>
              <a:buSzPts val="1600"/>
              <a:buNone/>
              <a:defRPr sz="2133"/>
            </a:lvl1pPr>
          </a:lstStyle>
          <a:p>
            <a:endParaRPr/>
          </a:p>
        </p:txBody>
      </p:sp>
      <p:sp>
        <p:nvSpPr>
          <p:cNvPr id="56" name="Google Shape;56;p9"/>
          <p:cNvSpPr txBox="1">
            <a:spLocks noGrp="1"/>
          </p:cNvSpPr>
          <p:nvPr>
            <p:ph type="sldNum" idx="12"/>
          </p:nvPr>
        </p:nvSpPr>
        <p:spPr>
          <a:xfrm>
            <a:off x="5673800" y="6290167"/>
            <a:ext cx="844400" cy="5680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71781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 Light background" type="blank">
  <p:cSld name="Blank - Light background">
    <p:spTree>
      <p:nvGrpSpPr>
        <p:cNvPr id="1" name="Shape 57"/>
        <p:cNvGrpSpPr/>
        <p:nvPr/>
      </p:nvGrpSpPr>
      <p:grpSpPr>
        <a:xfrm>
          <a:off x="0" y="0"/>
          <a:ext cx="0" cy="0"/>
          <a:chOff x="0" y="0"/>
          <a:chExt cx="0" cy="0"/>
        </a:xfrm>
      </p:grpSpPr>
      <p:sp>
        <p:nvSpPr>
          <p:cNvPr id="58" name="Google Shape;58;p10"/>
          <p:cNvSpPr/>
          <p:nvPr/>
        </p:nvSpPr>
        <p:spPr>
          <a:xfrm rot="5400000">
            <a:off x="218533" y="2788400"/>
            <a:ext cx="844400" cy="1281200"/>
          </a:xfrm>
          <a:prstGeom prst="round2SameRect">
            <a:avLst>
              <a:gd name="adj1" fmla="val 50000"/>
              <a:gd name="adj2" fmla="val 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59" name="Google Shape;59;p1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0" name="Google Shape;60;p10"/>
          <p:cNvSpPr txBox="1">
            <a:spLocks noGrp="1"/>
          </p:cNvSpPr>
          <p:nvPr>
            <p:ph type="sldNum" idx="12"/>
          </p:nvPr>
        </p:nvSpPr>
        <p:spPr>
          <a:xfrm>
            <a:off x="11493100" y="6173667"/>
            <a:ext cx="698800" cy="684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64113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 Dark background">
  <p:cSld name="Blank - Dark background">
    <p:bg>
      <p:bgPr>
        <a:gradFill>
          <a:gsLst>
            <a:gs pos="0">
              <a:schemeClr val="accent5"/>
            </a:gs>
            <a:gs pos="100000">
              <a:schemeClr val="accent4"/>
            </a:gs>
          </a:gsLst>
          <a:lin ang="18900044" scaled="0"/>
        </a:gradFill>
        <a:effectLst/>
      </p:bgPr>
    </p:bg>
    <p:spTree>
      <p:nvGrpSpPr>
        <p:cNvPr id="1" name="Shape 61"/>
        <p:cNvGrpSpPr/>
        <p:nvPr/>
      </p:nvGrpSpPr>
      <p:grpSpPr>
        <a:xfrm>
          <a:off x="0" y="0"/>
          <a:ext cx="0" cy="0"/>
          <a:chOff x="0" y="0"/>
          <a:chExt cx="0" cy="0"/>
        </a:xfrm>
      </p:grpSpPr>
      <p:sp>
        <p:nvSpPr>
          <p:cNvPr id="62" name="Google Shape;62;p11"/>
          <p:cNvSpPr/>
          <p:nvPr/>
        </p:nvSpPr>
        <p:spPr>
          <a:xfrm rot="5400000">
            <a:off x="218533" y="2788400"/>
            <a:ext cx="844400" cy="1281200"/>
          </a:xfrm>
          <a:prstGeom prst="round2SameRect">
            <a:avLst>
              <a:gd name="adj1" fmla="val 50000"/>
              <a:gd name="adj2" fmla="val 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3" name="Google Shape;63;p1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4" name="Google Shape;64;p11"/>
          <p:cNvSpPr txBox="1">
            <a:spLocks noGrp="1"/>
          </p:cNvSpPr>
          <p:nvPr>
            <p:ph type="sldNum" idx="12"/>
          </p:nvPr>
        </p:nvSpPr>
        <p:spPr>
          <a:xfrm>
            <a:off x="11493100" y="6173667"/>
            <a:ext cx="698800" cy="6844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63171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392633" y="990100"/>
            <a:ext cx="9610000" cy="8444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accent4"/>
              </a:buClr>
              <a:buSzPts val="3200"/>
              <a:buFont typeface="Red Hat Display"/>
              <a:buNone/>
              <a:defRPr sz="3200" b="1">
                <a:solidFill>
                  <a:schemeClr val="accent4"/>
                </a:solidFill>
                <a:latin typeface="Red Hat Display"/>
                <a:ea typeface="Red Hat Display"/>
                <a:cs typeface="Red Hat Display"/>
                <a:sym typeface="Red Hat Display"/>
              </a:defRPr>
            </a:lvl1pPr>
            <a:lvl2pPr lvl="1" rtl="0">
              <a:lnSpc>
                <a:spcPct val="90000"/>
              </a:lnSpc>
              <a:spcBef>
                <a:spcPts val="0"/>
              </a:spcBef>
              <a:spcAft>
                <a:spcPts val="0"/>
              </a:spcAft>
              <a:buClr>
                <a:schemeClr val="accent4"/>
              </a:buClr>
              <a:buSzPts val="3200"/>
              <a:buFont typeface="Red Hat Display"/>
              <a:buNone/>
              <a:defRPr sz="3200" b="1">
                <a:solidFill>
                  <a:schemeClr val="accent4"/>
                </a:solidFill>
                <a:latin typeface="Red Hat Display"/>
                <a:ea typeface="Red Hat Display"/>
                <a:cs typeface="Red Hat Display"/>
                <a:sym typeface="Red Hat Display"/>
              </a:defRPr>
            </a:lvl2pPr>
            <a:lvl3pPr lvl="2" rtl="0">
              <a:lnSpc>
                <a:spcPct val="90000"/>
              </a:lnSpc>
              <a:spcBef>
                <a:spcPts val="0"/>
              </a:spcBef>
              <a:spcAft>
                <a:spcPts val="0"/>
              </a:spcAft>
              <a:buClr>
                <a:schemeClr val="accent4"/>
              </a:buClr>
              <a:buSzPts val="3200"/>
              <a:buFont typeface="Red Hat Display"/>
              <a:buNone/>
              <a:defRPr sz="3200" b="1">
                <a:solidFill>
                  <a:schemeClr val="accent4"/>
                </a:solidFill>
                <a:latin typeface="Red Hat Display"/>
                <a:ea typeface="Red Hat Display"/>
                <a:cs typeface="Red Hat Display"/>
                <a:sym typeface="Red Hat Display"/>
              </a:defRPr>
            </a:lvl3pPr>
            <a:lvl4pPr lvl="3" rtl="0">
              <a:lnSpc>
                <a:spcPct val="90000"/>
              </a:lnSpc>
              <a:spcBef>
                <a:spcPts val="0"/>
              </a:spcBef>
              <a:spcAft>
                <a:spcPts val="0"/>
              </a:spcAft>
              <a:buClr>
                <a:schemeClr val="accent4"/>
              </a:buClr>
              <a:buSzPts val="3200"/>
              <a:buFont typeface="Red Hat Display"/>
              <a:buNone/>
              <a:defRPr sz="3200" b="1">
                <a:solidFill>
                  <a:schemeClr val="accent4"/>
                </a:solidFill>
                <a:latin typeface="Red Hat Display"/>
                <a:ea typeface="Red Hat Display"/>
                <a:cs typeface="Red Hat Display"/>
                <a:sym typeface="Red Hat Display"/>
              </a:defRPr>
            </a:lvl4pPr>
            <a:lvl5pPr lvl="4" rtl="0">
              <a:lnSpc>
                <a:spcPct val="90000"/>
              </a:lnSpc>
              <a:spcBef>
                <a:spcPts val="0"/>
              </a:spcBef>
              <a:spcAft>
                <a:spcPts val="0"/>
              </a:spcAft>
              <a:buClr>
                <a:schemeClr val="accent4"/>
              </a:buClr>
              <a:buSzPts val="3200"/>
              <a:buFont typeface="Red Hat Display"/>
              <a:buNone/>
              <a:defRPr sz="3200" b="1">
                <a:solidFill>
                  <a:schemeClr val="accent4"/>
                </a:solidFill>
                <a:latin typeface="Red Hat Display"/>
                <a:ea typeface="Red Hat Display"/>
                <a:cs typeface="Red Hat Display"/>
                <a:sym typeface="Red Hat Display"/>
              </a:defRPr>
            </a:lvl5pPr>
            <a:lvl6pPr lvl="5" rtl="0">
              <a:lnSpc>
                <a:spcPct val="90000"/>
              </a:lnSpc>
              <a:spcBef>
                <a:spcPts val="0"/>
              </a:spcBef>
              <a:spcAft>
                <a:spcPts val="0"/>
              </a:spcAft>
              <a:buClr>
                <a:schemeClr val="accent4"/>
              </a:buClr>
              <a:buSzPts val="3200"/>
              <a:buFont typeface="Red Hat Display"/>
              <a:buNone/>
              <a:defRPr sz="3200" b="1">
                <a:solidFill>
                  <a:schemeClr val="accent4"/>
                </a:solidFill>
                <a:latin typeface="Red Hat Display"/>
                <a:ea typeface="Red Hat Display"/>
                <a:cs typeface="Red Hat Display"/>
                <a:sym typeface="Red Hat Display"/>
              </a:defRPr>
            </a:lvl6pPr>
            <a:lvl7pPr lvl="6" rtl="0">
              <a:lnSpc>
                <a:spcPct val="90000"/>
              </a:lnSpc>
              <a:spcBef>
                <a:spcPts val="0"/>
              </a:spcBef>
              <a:spcAft>
                <a:spcPts val="0"/>
              </a:spcAft>
              <a:buClr>
                <a:schemeClr val="accent4"/>
              </a:buClr>
              <a:buSzPts val="3200"/>
              <a:buFont typeface="Red Hat Display"/>
              <a:buNone/>
              <a:defRPr sz="3200" b="1">
                <a:solidFill>
                  <a:schemeClr val="accent4"/>
                </a:solidFill>
                <a:latin typeface="Red Hat Display"/>
                <a:ea typeface="Red Hat Display"/>
                <a:cs typeface="Red Hat Display"/>
                <a:sym typeface="Red Hat Display"/>
              </a:defRPr>
            </a:lvl7pPr>
            <a:lvl8pPr lvl="7" rtl="0">
              <a:lnSpc>
                <a:spcPct val="90000"/>
              </a:lnSpc>
              <a:spcBef>
                <a:spcPts val="0"/>
              </a:spcBef>
              <a:spcAft>
                <a:spcPts val="0"/>
              </a:spcAft>
              <a:buClr>
                <a:schemeClr val="accent4"/>
              </a:buClr>
              <a:buSzPts val="3200"/>
              <a:buFont typeface="Red Hat Display"/>
              <a:buNone/>
              <a:defRPr sz="3200" b="1">
                <a:solidFill>
                  <a:schemeClr val="accent4"/>
                </a:solidFill>
                <a:latin typeface="Red Hat Display"/>
                <a:ea typeface="Red Hat Display"/>
                <a:cs typeface="Red Hat Display"/>
                <a:sym typeface="Red Hat Display"/>
              </a:defRPr>
            </a:lvl8pPr>
            <a:lvl9pPr lvl="8" rtl="0">
              <a:lnSpc>
                <a:spcPct val="90000"/>
              </a:lnSpc>
              <a:spcBef>
                <a:spcPts val="0"/>
              </a:spcBef>
              <a:spcAft>
                <a:spcPts val="0"/>
              </a:spcAft>
              <a:buClr>
                <a:schemeClr val="accent4"/>
              </a:buClr>
              <a:buSzPts val="3200"/>
              <a:buFont typeface="Red Hat Display"/>
              <a:buNone/>
              <a:defRPr sz="3200" b="1">
                <a:solidFill>
                  <a:schemeClr val="accent4"/>
                </a:solidFill>
                <a:latin typeface="Red Hat Display"/>
                <a:ea typeface="Red Hat Display"/>
                <a:cs typeface="Red Hat Display"/>
                <a:sym typeface="Red Hat Display"/>
              </a:defRPr>
            </a:lvl9pPr>
          </a:lstStyle>
          <a:p>
            <a:endParaRPr/>
          </a:p>
        </p:txBody>
      </p:sp>
      <p:sp>
        <p:nvSpPr>
          <p:cNvPr id="7" name="Google Shape;7;p1"/>
          <p:cNvSpPr txBox="1">
            <a:spLocks noGrp="1"/>
          </p:cNvSpPr>
          <p:nvPr>
            <p:ph type="body" idx="1"/>
          </p:nvPr>
        </p:nvSpPr>
        <p:spPr>
          <a:xfrm>
            <a:off x="1392633" y="1957833"/>
            <a:ext cx="9610000" cy="36768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accent1"/>
              </a:buClr>
              <a:buSzPts val="2400"/>
              <a:buFont typeface="Red Hat Text"/>
              <a:buChar char="●"/>
              <a:defRPr sz="2400">
                <a:solidFill>
                  <a:schemeClr val="dk1"/>
                </a:solidFill>
                <a:latin typeface="Red Hat Text"/>
                <a:ea typeface="Red Hat Text"/>
                <a:cs typeface="Red Hat Text"/>
                <a:sym typeface="Red Hat Text"/>
              </a:defRPr>
            </a:lvl1pPr>
            <a:lvl2pPr marL="914400" lvl="1" indent="-381000" rtl="0">
              <a:lnSpc>
                <a:spcPct val="115000"/>
              </a:lnSpc>
              <a:spcBef>
                <a:spcPts val="800"/>
              </a:spcBef>
              <a:spcAft>
                <a:spcPts val="0"/>
              </a:spcAft>
              <a:buClr>
                <a:schemeClr val="accent1"/>
              </a:buClr>
              <a:buSzPts val="2400"/>
              <a:buFont typeface="Red Hat Text"/>
              <a:buChar char="○"/>
              <a:defRPr sz="2400">
                <a:solidFill>
                  <a:schemeClr val="dk1"/>
                </a:solidFill>
                <a:latin typeface="Red Hat Text"/>
                <a:ea typeface="Red Hat Text"/>
                <a:cs typeface="Red Hat Text"/>
                <a:sym typeface="Red Hat Text"/>
              </a:defRPr>
            </a:lvl2pPr>
            <a:lvl3pPr marL="1371600" lvl="2" indent="-381000" rtl="0">
              <a:lnSpc>
                <a:spcPct val="115000"/>
              </a:lnSpc>
              <a:spcBef>
                <a:spcPts val="800"/>
              </a:spcBef>
              <a:spcAft>
                <a:spcPts val="0"/>
              </a:spcAft>
              <a:buClr>
                <a:schemeClr val="accent1"/>
              </a:buClr>
              <a:buSzPts val="2400"/>
              <a:buFont typeface="Red Hat Text"/>
              <a:buChar char="■"/>
              <a:defRPr sz="2400">
                <a:solidFill>
                  <a:schemeClr val="dk1"/>
                </a:solidFill>
                <a:latin typeface="Red Hat Text"/>
                <a:ea typeface="Red Hat Text"/>
                <a:cs typeface="Red Hat Text"/>
                <a:sym typeface="Red Hat Text"/>
              </a:defRPr>
            </a:lvl3pPr>
            <a:lvl4pPr marL="1828800" lvl="3" indent="-381000" rtl="0">
              <a:lnSpc>
                <a:spcPct val="115000"/>
              </a:lnSpc>
              <a:spcBef>
                <a:spcPts val="800"/>
              </a:spcBef>
              <a:spcAft>
                <a:spcPts val="0"/>
              </a:spcAft>
              <a:buClr>
                <a:schemeClr val="dk1"/>
              </a:buClr>
              <a:buSzPts val="2400"/>
              <a:buFont typeface="Red Hat Text"/>
              <a:buChar char="●"/>
              <a:defRPr sz="2400">
                <a:solidFill>
                  <a:schemeClr val="dk1"/>
                </a:solidFill>
                <a:latin typeface="Red Hat Text"/>
                <a:ea typeface="Red Hat Text"/>
                <a:cs typeface="Red Hat Text"/>
                <a:sym typeface="Red Hat Text"/>
              </a:defRPr>
            </a:lvl4pPr>
            <a:lvl5pPr marL="2286000" lvl="4" indent="-381000" rtl="0">
              <a:lnSpc>
                <a:spcPct val="115000"/>
              </a:lnSpc>
              <a:spcBef>
                <a:spcPts val="800"/>
              </a:spcBef>
              <a:spcAft>
                <a:spcPts val="0"/>
              </a:spcAft>
              <a:buClr>
                <a:schemeClr val="dk1"/>
              </a:buClr>
              <a:buSzPts val="2400"/>
              <a:buFont typeface="Red Hat Text"/>
              <a:buChar char="○"/>
              <a:defRPr sz="2400">
                <a:solidFill>
                  <a:schemeClr val="dk1"/>
                </a:solidFill>
                <a:latin typeface="Red Hat Text"/>
                <a:ea typeface="Red Hat Text"/>
                <a:cs typeface="Red Hat Text"/>
                <a:sym typeface="Red Hat Text"/>
              </a:defRPr>
            </a:lvl5pPr>
            <a:lvl6pPr marL="2743200" lvl="5" indent="-381000" rtl="0">
              <a:lnSpc>
                <a:spcPct val="115000"/>
              </a:lnSpc>
              <a:spcBef>
                <a:spcPts val="800"/>
              </a:spcBef>
              <a:spcAft>
                <a:spcPts val="0"/>
              </a:spcAft>
              <a:buClr>
                <a:schemeClr val="dk1"/>
              </a:buClr>
              <a:buSzPts val="2400"/>
              <a:buFont typeface="Red Hat Text"/>
              <a:buChar char="■"/>
              <a:defRPr sz="2400">
                <a:solidFill>
                  <a:schemeClr val="dk1"/>
                </a:solidFill>
                <a:latin typeface="Red Hat Text"/>
                <a:ea typeface="Red Hat Text"/>
                <a:cs typeface="Red Hat Text"/>
                <a:sym typeface="Red Hat Text"/>
              </a:defRPr>
            </a:lvl6pPr>
            <a:lvl7pPr marL="3200400" lvl="6" indent="-381000" rtl="0">
              <a:lnSpc>
                <a:spcPct val="115000"/>
              </a:lnSpc>
              <a:spcBef>
                <a:spcPts val="800"/>
              </a:spcBef>
              <a:spcAft>
                <a:spcPts val="0"/>
              </a:spcAft>
              <a:buClr>
                <a:schemeClr val="dk1"/>
              </a:buClr>
              <a:buSzPts val="2400"/>
              <a:buFont typeface="Red Hat Text"/>
              <a:buChar char="●"/>
              <a:defRPr sz="2400">
                <a:solidFill>
                  <a:schemeClr val="dk1"/>
                </a:solidFill>
                <a:latin typeface="Red Hat Text"/>
                <a:ea typeface="Red Hat Text"/>
                <a:cs typeface="Red Hat Text"/>
                <a:sym typeface="Red Hat Text"/>
              </a:defRPr>
            </a:lvl7pPr>
            <a:lvl8pPr marL="3657600" lvl="7" indent="-381000" rtl="0">
              <a:lnSpc>
                <a:spcPct val="115000"/>
              </a:lnSpc>
              <a:spcBef>
                <a:spcPts val="800"/>
              </a:spcBef>
              <a:spcAft>
                <a:spcPts val="0"/>
              </a:spcAft>
              <a:buClr>
                <a:schemeClr val="dk1"/>
              </a:buClr>
              <a:buSzPts val="2400"/>
              <a:buFont typeface="Red Hat Text"/>
              <a:buChar char="○"/>
              <a:defRPr sz="2400">
                <a:solidFill>
                  <a:schemeClr val="dk1"/>
                </a:solidFill>
                <a:latin typeface="Red Hat Text"/>
                <a:ea typeface="Red Hat Text"/>
                <a:cs typeface="Red Hat Text"/>
                <a:sym typeface="Red Hat Text"/>
              </a:defRPr>
            </a:lvl8pPr>
            <a:lvl9pPr marL="4114800" lvl="8" indent="-381000" rtl="0">
              <a:lnSpc>
                <a:spcPct val="115000"/>
              </a:lnSpc>
              <a:spcBef>
                <a:spcPts val="800"/>
              </a:spcBef>
              <a:spcAft>
                <a:spcPts val="800"/>
              </a:spcAft>
              <a:buClr>
                <a:schemeClr val="dk1"/>
              </a:buClr>
              <a:buSzPts val="2400"/>
              <a:buFont typeface="Red Hat Text"/>
              <a:buChar char="■"/>
              <a:defRPr sz="2400">
                <a:solidFill>
                  <a:schemeClr val="dk1"/>
                </a:solidFill>
                <a:latin typeface="Red Hat Text"/>
                <a:ea typeface="Red Hat Text"/>
                <a:cs typeface="Red Hat Text"/>
                <a:sym typeface="Red Hat Text"/>
              </a:defRPr>
            </a:lvl9pPr>
          </a:lstStyle>
          <a:p>
            <a:endParaRPr/>
          </a:p>
        </p:txBody>
      </p:sp>
      <p:sp>
        <p:nvSpPr>
          <p:cNvPr id="8" name="Google Shape;8;p1"/>
          <p:cNvSpPr txBox="1">
            <a:spLocks noGrp="1"/>
          </p:cNvSpPr>
          <p:nvPr>
            <p:ph type="sldNum" idx="12"/>
          </p:nvPr>
        </p:nvSpPr>
        <p:spPr>
          <a:xfrm>
            <a:off x="11493100" y="6173667"/>
            <a:ext cx="698800" cy="684400"/>
          </a:xfrm>
          <a:prstGeom prst="rect">
            <a:avLst/>
          </a:prstGeom>
          <a:noFill/>
          <a:ln>
            <a:noFill/>
          </a:ln>
        </p:spPr>
        <p:txBody>
          <a:bodyPr spcFirstLastPara="1" wrap="square" lIns="0" tIns="0" rIns="0" bIns="0" anchor="ctr" anchorCtr="0">
            <a:noAutofit/>
          </a:bodyPr>
          <a:lstStyle>
            <a:lvl1pPr lvl="0" algn="ctr" rtl="0">
              <a:buNone/>
              <a:defRPr sz="1733" b="1">
                <a:solidFill>
                  <a:schemeClr val="dk2"/>
                </a:solidFill>
                <a:latin typeface="Red Hat Display"/>
                <a:ea typeface="Red Hat Display"/>
                <a:cs typeface="Red Hat Display"/>
                <a:sym typeface="Red Hat Display"/>
              </a:defRPr>
            </a:lvl1pPr>
            <a:lvl2pPr lvl="1" algn="ctr" rtl="0">
              <a:buNone/>
              <a:defRPr sz="1733" b="1">
                <a:solidFill>
                  <a:schemeClr val="dk2"/>
                </a:solidFill>
                <a:latin typeface="Red Hat Display"/>
                <a:ea typeface="Red Hat Display"/>
                <a:cs typeface="Red Hat Display"/>
                <a:sym typeface="Red Hat Display"/>
              </a:defRPr>
            </a:lvl2pPr>
            <a:lvl3pPr lvl="2" algn="ctr" rtl="0">
              <a:buNone/>
              <a:defRPr sz="1733" b="1">
                <a:solidFill>
                  <a:schemeClr val="dk2"/>
                </a:solidFill>
                <a:latin typeface="Red Hat Display"/>
                <a:ea typeface="Red Hat Display"/>
                <a:cs typeface="Red Hat Display"/>
                <a:sym typeface="Red Hat Display"/>
              </a:defRPr>
            </a:lvl3pPr>
            <a:lvl4pPr lvl="3" algn="ctr" rtl="0">
              <a:buNone/>
              <a:defRPr sz="1733" b="1">
                <a:solidFill>
                  <a:schemeClr val="dk2"/>
                </a:solidFill>
                <a:latin typeface="Red Hat Display"/>
                <a:ea typeface="Red Hat Display"/>
                <a:cs typeface="Red Hat Display"/>
                <a:sym typeface="Red Hat Display"/>
              </a:defRPr>
            </a:lvl4pPr>
            <a:lvl5pPr lvl="4" algn="ctr" rtl="0">
              <a:buNone/>
              <a:defRPr sz="1733" b="1">
                <a:solidFill>
                  <a:schemeClr val="dk2"/>
                </a:solidFill>
                <a:latin typeface="Red Hat Display"/>
                <a:ea typeface="Red Hat Display"/>
                <a:cs typeface="Red Hat Display"/>
                <a:sym typeface="Red Hat Display"/>
              </a:defRPr>
            </a:lvl5pPr>
            <a:lvl6pPr lvl="5" algn="ctr" rtl="0">
              <a:buNone/>
              <a:defRPr sz="1733" b="1">
                <a:solidFill>
                  <a:schemeClr val="dk2"/>
                </a:solidFill>
                <a:latin typeface="Red Hat Display"/>
                <a:ea typeface="Red Hat Display"/>
                <a:cs typeface="Red Hat Display"/>
                <a:sym typeface="Red Hat Display"/>
              </a:defRPr>
            </a:lvl6pPr>
            <a:lvl7pPr lvl="6" algn="ctr" rtl="0">
              <a:buNone/>
              <a:defRPr sz="1733" b="1">
                <a:solidFill>
                  <a:schemeClr val="dk2"/>
                </a:solidFill>
                <a:latin typeface="Red Hat Display"/>
                <a:ea typeface="Red Hat Display"/>
                <a:cs typeface="Red Hat Display"/>
                <a:sym typeface="Red Hat Display"/>
              </a:defRPr>
            </a:lvl7pPr>
            <a:lvl8pPr lvl="7" algn="ctr" rtl="0">
              <a:buNone/>
              <a:defRPr sz="1733" b="1">
                <a:solidFill>
                  <a:schemeClr val="dk2"/>
                </a:solidFill>
                <a:latin typeface="Red Hat Display"/>
                <a:ea typeface="Red Hat Display"/>
                <a:cs typeface="Red Hat Display"/>
                <a:sym typeface="Red Hat Display"/>
              </a:defRPr>
            </a:lvl8pPr>
            <a:lvl9pPr lvl="8" algn="ctr" rtl="0">
              <a:buNone/>
              <a:defRPr sz="1733" b="1">
                <a:solidFill>
                  <a:schemeClr val="dk2"/>
                </a:solidFill>
                <a:latin typeface="Red Hat Display"/>
                <a:ea typeface="Red Hat Display"/>
                <a:cs typeface="Red Hat Display"/>
                <a:sym typeface="Red Hat Display"/>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30985951"/>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392633" y="990100"/>
            <a:ext cx="9610000" cy="8444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accent4"/>
              </a:buClr>
              <a:buSzPts val="3200"/>
              <a:buFont typeface="Red Hat Display"/>
              <a:buNone/>
              <a:defRPr sz="3200" b="1">
                <a:solidFill>
                  <a:schemeClr val="accent4"/>
                </a:solidFill>
                <a:latin typeface="Red Hat Display"/>
                <a:ea typeface="Red Hat Display"/>
                <a:cs typeface="Red Hat Display"/>
                <a:sym typeface="Red Hat Display"/>
              </a:defRPr>
            </a:lvl1pPr>
            <a:lvl2pPr lvl="1" rtl="0">
              <a:lnSpc>
                <a:spcPct val="90000"/>
              </a:lnSpc>
              <a:spcBef>
                <a:spcPts val="0"/>
              </a:spcBef>
              <a:spcAft>
                <a:spcPts val="0"/>
              </a:spcAft>
              <a:buClr>
                <a:schemeClr val="accent4"/>
              </a:buClr>
              <a:buSzPts val="3200"/>
              <a:buFont typeface="Red Hat Display"/>
              <a:buNone/>
              <a:defRPr sz="3200" b="1">
                <a:solidFill>
                  <a:schemeClr val="accent4"/>
                </a:solidFill>
                <a:latin typeface="Red Hat Display"/>
                <a:ea typeface="Red Hat Display"/>
                <a:cs typeface="Red Hat Display"/>
                <a:sym typeface="Red Hat Display"/>
              </a:defRPr>
            </a:lvl2pPr>
            <a:lvl3pPr lvl="2" rtl="0">
              <a:lnSpc>
                <a:spcPct val="90000"/>
              </a:lnSpc>
              <a:spcBef>
                <a:spcPts val="0"/>
              </a:spcBef>
              <a:spcAft>
                <a:spcPts val="0"/>
              </a:spcAft>
              <a:buClr>
                <a:schemeClr val="accent4"/>
              </a:buClr>
              <a:buSzPts val="3200"/>
              <a:buFont typeface="Red Hat Display"/>
              <a:buNone/>
              <a:defRPr sz="3200" b="1">
                <a:solidFill>
                  <a:schemeClr val="accent4"/>
                </a:solidFill>
                <a:latin typeface="Red Hat Display"/>
                <a:ea typeface="Red Hat Display"/>
                <a:cs typeface="Red Hat Display"/>
                <a:sym typeface="Red Hat Display"/>
              </a:defRPr>
            </a:lvl3pPr>
            <a:lvl4pPr lvl="3" rtl="0">
              <a:lnSpc>
                <a:spcPct val="90000"/>
              </a:lnSpc>
              <a:spcBef>
                <a:spcPts val="0"/>
              </a:spcBef>
              <a:spcAft>
                <a:spcPts val="0"/>
              </a:spcAft>
              <a:buClr>
                <a:schemeClr val="accent4"/>
              </a:buClr>
              <a:buSzPts val="3200"/>
              <a:buFont typeface="Red Hat Display"/>
              <a:buNone/>
              <a:defRPr sz="3200" b="1">
                <a:solidFill>
                  <a:schemeClr val="accent4"/>
                </a:solidFill>
                <a:latin typeface="Red Hat Display"/>
                <a:ea typeface="Red Hat Display"/>
                <a:cs typeface="Red Hat Display"/>
                <a:sym typeface="Red Hat Display"/>
              </a:defRPr>
            </a:lvl4pPr>
            <a:lvl5pPr lvl="4" rtl="0">
              <a:lnSpc>
                <a:spcPct val="90000"/>
              </a:lnSpc>
              <a:spcBef>
                <a:spcPts val="0"/>
              </a:spcBef>
              <a:spcAft>
                <a:spcPts val="0"/>
              </a:spcAft>
              <a:buClr>
                <a:schemeClr val="accent4"/>
              </a:buClr>
              <a:buSzPts val="3200"/>
              <a:buFont typeface="Red Hat Display"/>
              <a:buNone/>
              <a:defRPr sz="3200" b="1">
                <a:solidFill>
                  <a:schemeClr val="accent4"/>
                </a:solidFill>
                <a:latin typeface="Red Hat Display"/>
                <a:ea typeface="Red Hat Display"/>
                <a:cs typeface="Red Hat Display"/>
                <a:sym typeface="Red Hat Display"/>
              </a:defRPr>
            </a:lvl5pPr>
            <a:lvl6pPr lvl="5" rtl="0">
              <a:lnSpc>
                <a:spcPct val="90000"/>
              </a:lnSpc>
              <a:spcBef>
                <a:spcPts val="0"/>
              </a:spcBef>
              <a:spcAft>
                <a:spcPts val="0"/>
              </a:spcAft>
              <a:buClr>
                <a:schemeClr val="accent4"/>
              </a:buClr>
              <a:buSzPts val="3200"/>
              <a:buFont typeface="Red Hat Display"/>
              <a:buNone/>
              <a:defRPr sz="3200" b="1">
                <a:solidFill>
                  <a:schemeClr val="accent4"/>
                </a:solidFill>
                <a:latin typeface="Red Hat Display"/>
                <a:ea typeface="Red Hat Display"/>
                <a:cs typeface="Red Hat Display"/>
                <a:sym typeface="Red Hat Display"/>
              </a:defRPr>
            </a:lvl6pPr>
            <a:lvl7pPr lvl="6" rtl="0">
              <a:lnSpc>
                <a:spcPct val="90000"/>
              </a:lnSpc>
              <a:spcBef>
                <a:spcPts val="0"/>
              </a:spcBef>
              <a:spcAft>
                <a:spcPts val="0"/>
              </a:spcAft>
              <a:buClr>
                <a:schemeClr val="accent4"/>
              </a:buClr>
              <a:buSzPts val="3200"/>
              <a:buFont typeface="Red Hat Display"/>
              <a:buNone/>
              <a:defRPr sz="3200" b="1">
                <a:solidFill>
                  <a:schemeClr val="accent4"/>
                </a:solidFill>
                <a:latin typeface="Red Hat Display"/>
                <a:ea typeface="Red Hat Display"/>
                <a:cs typeface="Red Hat Display"/>
                <a:sym typeface="Red Hat Display"/>
              </a:defRPr>
            </a:lvl7pPr>
            <a:lvl8pPr lvl="7" rtl="0">
              <a:lnSpc>
                <a:spcPct val="90000"/>
              </a:lnSpc>
              <a:spcBef>
                <a:spcPts val="0"/>
              </a:spcBef>
              <a:spcAft>
                <a:spcPts val="0"/>
              </a:spcAft>
              <a:buClr>
                <a:schemeClr val="accent4"/>
              </a:buClr>
              <a:buSzPts val="3200"/>
              <a:buFont typeface="Red Hat Display"/>
              <a:buNone/>
              <a:defRPr sz="3200" b="1">
                <a:solidFill>
                  <a:schemeClr val="accent4"/>
                </a:solidFill>
                <a:latin typeface="Red Hat Display"/>
                <a:ea typeface="Red Hat Display"/>
                <a:cs typeface="Red Hat Display"/>
                <a:sym typeface="Red Hat Display"/>
              </a:defRPr>
            </a:lvl8pPr>
            <a:lvl9pPr lvl="8" rtl="0">
              <a:lnSpc>
                <a:spcPct val="90000"/>
              </a:lnSpc>
              <a:spcBef>
                <a:spcPts val="0"/>
              </a:spcBef>
              <a:spcAft>
                <a:spcPts val="0"/>
              </a:spcAft>
              <a:buClr>
                <a:schemeClr val="accent4"/>
              </a:buClr>
              <a:buSzPts val="3200"/>
              <a:buFont typeface="Red Hat Display"/>
              <a:buNone/>
              <a:defRPr sz="3200" b="1">
                <a:solidFill>
                  <a:schemeClr val="accent4"/>
                </a:solidFill>
                <a:latin typeface="Red Hat Display"/>
                <a:ea typeface="Red Hat Display"/>
                <a:cs typeface="Red Hat Display"/>
                <a:sym typeface="Red Hat Display"/>
              </a:defRPr>
            </a:lvl9pPr>
          </a:lstStyle>
          <a:p>
            <a:endParaRPr/>
          </a:p>
        </p:txBody>
      </p:sp>
      <p:sp>
        <p:nvSpPr>
          <p:cNvPr id="7" name="Google Shape;7;p1"/>
          <p:cNvSpPr txBox="1">
            <a:spLocks noGrp="1"/>
          </p:cNvSpPr>
          <p:nvPr>
            <p:ph type="body" idx="1"/>
          </p:nvPr>
        </p:nvSpPr>
        <p:spPr>
          <a:xfrm>
            <a:off x="1392633" y="1957833"/>
            <a:ext cx="9610000" cy="36768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accent1"/>
              </a:buClr>
              <a:buSzPts val="2400"/>
              <a:buFont typeface="Red Hat Text"/>
              <a:buChar char="●"/>
              <a:defRPr sz="2400">
                <a:solidFill>
                  <a:schemeClr val="dk1"/>
                </a:solidFill>
                <a:latin typeface="Red Hat Text"/>
                <a:ea typeface="Red Hat Text"/>
                <a:cs typeface="Red Hat Text"/>
                <a:sym typeface="Red Hat Text"/>
              </a:defRPr>
            </a:lvl1pPr>
            <a:lvl2pPr marL="914400" lvl="1" indent="-381000" rtl="0">
              <a:lnSpc>
                <a:spcPct val="115000"/>
              </a:lnSpc>
              <a:spcBef>
                <a:spcPts val="800"/>
              </a:spcBef>
              <a:spcAft>
                <a:spcPts val="0"/>
              </a:spcAft>
              <a:buClr>
                <a:schemeClr val="accent1"/>
              </a:buClr>
              <a:buSzPts val="2400"/>
              <a:buFont typeface="Red Hat Text"/>
              <a:buChar char="○"/>
              <a:defRPr sz="2400">
                <a:solidFill>
                  <a:schemeClr val="dk1"/>
                </a:solidFill>
                <a:latin typeface="Red Hat Text"/>
                <a:ea typeface="Red Hat Text"/>
                <a:cs typeface="Red Hat Text"/>
                <a:sym typeface="Red Hat Text"/>
              </a:defRPr>
            </a:lvl2pPr>
            <a:lvl3pPr marL="1371600" lvl="2" indent="-381000" rtl="0">
              <a:lnSpc>
                <a:spcPct val="115000"/>
              </a:lnSpc>
              <a:spcBef>
                <a:spcPts val="800"/>
              </a:spcBef>
              <a:spcAft>
                <a:spcPts val="0"/>
              </a:spcAft>
              <a:buClr>
                <a:schemeClr val="accent1"/>
              </a:buClr>
              <a:buSzPts val="2400"/>
              <a:buFont typeface="Red Hat Text"/>
              <a:buChar char="■"/>
              <a:defRPr sz="2400">
                <a:solidFill>
                  <a:schemeClr val="dk1"/>
                </a:solidFill>
                <a:latin typeface="Red Hat Text"/>
                <a:ea typeface="Red Hat Text"/>
                <a:cs typeface="Red Hat Text"/>
                <a:sym typeface="Red Hat Text"/>
              </a:defRPr>
            </a:lvl3pPr>
            <a:lvl4pPr marL="1828800" lvl="3" indent="-381000" rtl="0">
              <a:lnSpc>
                <a:spcPct val="115000"/>
              </a:lnSpc>
              <a:spcBef>
                <a:spcPts val="800"/>
              </a:spcBef>
              <a:spcAft>
                <a:spcPts val="0"/>
              </a:spcAft>
              <a:buClr>
                <a:schemeClr val="dk1"/>
              </a:buClr>
              <a:buSzPts val="2400"/>
              <a:buFont typeface="Red Hat Text"/>
              <a:buChar char="●"/>
              <a:defRPr sz="2400">
                <a:solidFill>
                  <a:schemeClr val="dk1"/>
                </a:solidFill>
                <a:latin typeface="Red Hat Text"/>
                <a:ea typeface="Red Hat Text"/>
                <a:cs typeface="Red Hat Text"/>
                <a:sym typeface="Red Hat Text"/>
              </a:defRPr>
            </a:lvl4pPr>
            <a:lvl5pPr marL="2286000" lvl="4" indent="-381000" rtl="0">
              <a:lnSpc>
                <a:spcPct val="115000"/>
              </a:lnSpc>
              <a:spcBef>
                <a:spcPts val="800"/>
              </a:spcBef>
              <a:spcAft>
                <a:spcPts val="0"/>
              </a:spcAft>
              <a:buClr>
                <a:schemeClr val="dk1"/>
              </a:buClr>
              <a:buSzPts val="2400"/>
              <a:buFont typeface="Red Hat Text"/>
              <a:buChar char="○"/>
              <a:defRPr sz="2400">
                <a:solidFill>
                  <a:schemeClr val="dk1"/>
                </a:solidFill>
                <a:latin typeface="Red Hat Text"/>
                <a:ea typeface="Red Hat Text"/>
                <a:cs typeface="Red Hat Text"/>
                <a:sym typeface="Red Hat Text"/>
              </a:defRPr>
            </a:lvl5pPr>
            <a:lvl6pPr marL="2743200" lvl="5" indent="-381000" rtl="0">
              <a:lnSpc>
                <a:spcPct val="115000"/>
              </a:lnSpc>
              <a:spcBef>
                <a:spcPts val="800"/>
              </a:spcBef>
              <a:spcAft>
                <a:spcPts val="0"/>
              </a:spcAft>
              <a:buClr>
                <a:schemeClr val="dk1"/>
              </a:buClr>
              <a:buSzPts val="2400"/>
              <a:buFont typeface="Red Hat Text"/>
              <a:buChar char="■"/>
              <a:defRPr sz="2400">
                <a:solidFill>
                  <a:schemeClr val="dk1"/>
                </a:solidFill>
                <a:latin typeface="Red Hat Text"/>
                <a:ea typeface="Red Hat Text"/>
                <a:cs typeface="Red Hat Text"/>
                <a:sym typeface="Red Hat Text"/>
              </a:defRPr>
            </a:lvl6pPr>
            <a:lvl7pPr marL="3200400" lvl="6" indent="-381000" rtl="0">
              <a:lnSpc>
                <a:spcPct val="115000"/>
              </a:lnSpc>
              <a:spcBef>
                <a:spcPts val="800"/>
              </a:spcBef>
              <a:spcAft>
                <a:spcPts val="0"/>
              </a:spcAft>
              <a:buClr>
                <a:schemeClr val="dk1"/>
              </a:buClr>
              <a:buSzPts val="2400"/>
              <a:buFont typeface="Red Hat Text"/>
              <a:buChar char="●"/>
              <a:defRPr sz="2400">
                <a:solidFill>
                  <a:schemeClr val="dk1"/>
                </a:solidFill>
                <a:latin typeface="Red Hat Text"/>
                <a:ea typeface="Red Hat Text"/>
                <a:cs typeface="Red Hat Text"/>
                <a:sym typeface="Red Hat Text"/>
              </a:defRPr>
            </a:lvl7pPr>
            <a:lvl8pPr marL="3657600" lvl="7" indent="-381000" rtl="0">
              <a:lnSpc>
                <a:spcPct val="115000"/>
              </a:lnSpc>
              <a:spcBef>
                <a:spcPts val="800"/>
              </a:spcBef>
              <a:spcAft>
                <a:spcPts val="0"/>
              </a:spcAft>
              <a:buClr>
                <a:schemeClr val="dk1"/>
              </a:buClr>
              <a:buSzPts val="2400"/>
              <a:buFont typeface="Red Hat Text"/>
              <a:buChar char="○"/>
              <a:defRPr sz="2400">
                <a:solidFill>
                  <a:schemeClr val="dk1"/>
                </a:solidFill>
                <a:latin typeface="Red Hat Text"/>
                <a:ea typeface="Red Hat Text"/>
                <a:cs typeface="Red Hat Text"/>
                <a:sym typeface="Red Hat Text"/>
              </a:defRPr>
            </a:lvl8pPr>
            <a:lvl9pPr marL="4114800" lvl="8" indent="-381000" rtl="0">
              <a:lnSpc>
                <a:spcPct val="115000"/>
              </a:lnSpc>
              <a:spcBef>
                <a:spcPts val="800"/>
              </a:spcBef>
              <a:spcAft>
                <a:spcPts val="800"/>
              </a:spcAft>
              <a:buClr>
                <a:schemeClr val="dk1"/>
              </a:buClr>
              <a:buSzPts val="2400"/>
              <a:buFont typeface="Red Hat Text"/>
              <a:buChar char="■"/>
              <a:defRPr sz="2400">
                <a:solidFill>
                  <a:schemeClr val="dk1"/>
                </a:solidFill>
                <a:latin typeface="Red Hat Text"/>
                <a:ea typeface="Red Hat Text"/>
                <a:cs typeface="Red Hat Text"/>
                <a:sym typeface="Red Hat Text"/>
              </a:defRPr>
            </a:lvl9pPr>
          </a:lstStyle>
          <a:p>
            <a:endParaRPr/>
          </a:p>
        </p:txBody>
      </p:sp>
      <p:sp>
        <p:nvSpPr>
          <p:cNvPr id="8" name="Google Shape;8;p1"/>
          <p:cNvSpPr txBox="1">
            <a:spLocks noGrp="1"/>
          </p:cNvSpPr>
          <p:nvPr>
            <p:ph type="sldNum" idx="12"/>
          </p:nvPr>
        </p:nvSpPr>
        <p:spPr>
          <a:xfrm>
            <a:off x="11493100" y="6173667"/>
            <a:ext cx="698800" cy="684400"/>
          </a:xfrm>
          <a:prstGeom prst="rect">
            <a:avLst/>
          </a:prstGeom>
          <a:noFill/>
          <a:ln>
            <a:noFill/>
          </a:ln>
        </p:spPr>
        <p:txBody>
          <a:bodyPr spcFirstLastPara="1" wrap="square" lIns="0" tIns="0" rIns="0" bIns="0" anchor="ctr" anchorCtr="0">
            <a:noAutofit/>
          </a:bodyPr>
          <a:lstStyle>
            <a:lvl1pPr lvl="0" algn="ctr" rtl="0">
              <a:buNone/>
              <a:defRPr sz="1733" b="1">
                <a:solidFill>
                  <a:schemeClr val="dk2"/>
                </a:solidFill>
                <a:latin typeface="Red Hat Display"/>
                <a:ea typeface="Red Hat Display"/>
                <a:cs typeface="Red Hat Display"/>
                <a:sym typeface="Red Hat Display"/>
              </a:defRPr>
            </a:lvl1pPr>
            <a:lvl2pPr lvl="1" algn="ctr" rtl="0">
              <a:buNone/>
              <a:defRPr sz="1733" b="1">
                <a:solidFill>
                  <a:schemeClr val="dk2"/>
                </a:solidFill>
                <a:latin typeface="Red Hat Display"/>
                <a:ea typeface="Red Hat Display"/>
                <a:cs typeface="Red Hat Display"/>
                <a:sym typeface="Red Hat Display"/>
              </a:defRPr>
            </a:lvl2pPr>
            <a:lvl3pPr lvl="2" algn="ctr" rtl="0">
              <a:buNone/>
              <a:defRPr sz="1733" b="1">
                <a:solidFill>
                  <a:schemeClr val="dk2"/>
                </a:solidFill>
                <a:latin typeface="Red Hat Display"/>
                <a:ea typeface="Red Hat Display"/>
                <a:cs typeface="Red Hat Display"/>
                <a:sym typeface="Red Hat Display"/>
              </a:defRPr>
            </a:lvl3pPr>
            <a:lvl4pPr lvl="3" algn="ctr" rtl="0">
              <a:buNone/>
              <a:defRPr sz="1733" b="1">
                <a:solidFill>
                  <a:schemeClr val="dk2"/>
                </a:solidFill>
                <a:latin typeface="Red Hat Display"/>
                <a:ea typeface="Red Hat Display"/>
                <a:cs typeface="Red Hat Display"/>
                <a:sym typeface="Red Hat Display"/>
              </a:defRPr>
            </a:lvl4pPr>
            <a:lvl5pPr lvl="4" algn="ctr" rtl="0">
              <a:buNone/>
              <a:defRPr sz="1733" b="1">
                <a:solidFill>
                  <a:schemeClr val="dk2"/>
                </a:solidFill>
                <a:latin typeface="Red Hat Display"/>
                <a:ea typeface="Red Hat Display"/>
                <a:cs typeface="Red Hat Display"/>
                <a:sym typeface="Red Hat Display"/>
              </a:defRPr>
            </a:lvl5pPr>
            <a:lvl6pPr lvl="5" algn="ctr" rtl="0">
              <a:buNone/>
              <a:defRPr sz="1733" b="1">
                <a:solidFill>
                  <a:schemeClr val="dk2"/>
                </a:solidFill>
                <a:latin typeface="Red Hat Display"/>
                <a:ea typeface="Red Hat Display"/>
                <a:cs typeface="Red Hat Display"/>
                <a:sym typeface="Red Hat Display"/>
              </a:defRPr>
            </a:lvl6pPr>
            <a:lvl7pPr lvl="6" algn="ctr" rtl="0">
              <a:buNone/>
              <a:defRPr sz="1733" b="1">
                <a:solidFill>
                  <a:schemeClr val="dk2"/>
                </a:solidFill>
                <a:latin typeface="Red Hat Display"/>
                <a:ea typeface="Red Hat Display"/>
                <a:cs typeface="Red Hat Display"/>
                <a:sym typeface="Red Hat Display"/>
              </a:defRPr>
            </a:lvl7pPr>
            <a:lvl8pPr lvl="7" algn="ctr" rtl="0">
              <a:buNone/>
              <a:defRPr sz="1733" b="1">
                <a:solidFill>
                  <a:schemeClr val="dk2"/>
                </a:solidFill>
                <a:latin typeface="Red Hat Display"/>
                <a:ea typeface="Red Hat Display"/>
                <a:cs typeface="Red Hat Display"/>
                <a:sym typeface="Red Hat Display"/>
              </a:defRPr>
            </a:lvl8pPr>
            <a:lvl9pPr lvl="8" algn="ctr" rtl="0">
              <a:buNone/>
              <a:defRPr sz="1733" b="1">
                <a:solidFill>
                  <a:schemeClr val="dk2"/>
                </a:solidFill>
                <a:latin typeface="Red Hat Display"/>
                <a:ea typeface="Red Hat Display"/>
                <a:cs typeface="Red Hat Display"/>
                <a:sym typeface="Red Hat Display"/>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30613977"/>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2"/>
          <p:cNvSpPr txBox="1">
            <a:spLocks noGrp="1"/>
          </p:cNvSpPr>
          <p:nvPr>
            <p:ph type="ctrTitle"/>
          </p:nvPr>
        </p:nvSpPr>
        <p:spPr>
          <a:xfrm>
            <a:off x="5610633" y="2014133"/>
            <a:ext cx="5397200" cy="2829600"/>
          </a:xfrm>
          <a:prstGeom prst="rect">
            <a:avLst/>
          </a:prstGeom>
        </p:spPr>
        <p:txBody>
          <a:bodyPr spcFirstLastPara="1" wrap="square" lIns="0" tIns="0" rIns="0" bIns="0" anchor="ctr" anchorCtr="0">
            <a:noAutofit/>
          </a:bodyPr>
          <a:lstStyle/>
          <a:p>
            <a:r>
              <a:rPr lang="en" dirty="0"/>
              <a:t>Foundation Stones Pt.6</a:t>
            </a:r>
            <a:endParaRPr dirty="0"/>
          </a:p>
        </p:txBody>
      </p:sp>
      <p:pic>
        <p:nvPicPr>
          <p:cNvPr id="3" name="Graphic 2" descr="Building Brick Wall with solid fill">
            <a:extLst>
              <a:ext uri="{FF2B5EF4-FFF2-40B4-BE49-F238E27FC236}">
                <a16:creationId xmlns:a16="http://schemas.microsoft.com/office/drawing/2014/main" id="{AB8FAA53-A512-661D-056E-F8CDF3021E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7955" y="2351392"/>
            <a:ext cx="2155216" cy="2155216"/>
          </a:xfrm>
          <a:prstGeom prst="rect">
            <a:avLst/>
          </a:prstGeom>
        </p:spPr>
      </p:pic>
    </p:spTree>
    <p:extLst>
      <p:ext uri="{BB962C8B-B14F-4D97-AF65-F5344CB8AC3E}">
        <p14:creationId xmlns:p14="http://schemas.microsoft.com/office/powerpoint/2010/main" val="3618009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172C40-1E23-5A20-4F36-76AC92E1FE3A}"/>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FFFFFF"/>
                </a:solidFill>
              </a:rPr>
              <a:pPr defTabSz="1219170">
                <a:buClr>
                  <a:srgbClr val="000000"/>
                </a:buClr>
              </a:pPr>
              <a:t>10</a:t>
            </a:fld>
            <a:endParaRPr lang="en" kern="0">
              <a:solidFill>
                <a:srgbClr val="FFFFFF"/>
              </a:solidFill>
            </a:endParaRPr>
          </a:p>
        </p:txBody>
      </p:sp>
      <p:pic>
        <p:nvPicPr>
          <p:cNvPr id="3" name="Picture 2">
            <a:extLst>
              <a:ext uri="{FF2B5EF4-FFF2-40B4-BE49-F238E27FC236}">
                <a16:creationId xmlns:a16="http://schemas.microsoft.com/office/drawing/2014/main" id="{8FB5B0EF-1B65-A0F8-5D25-024F46EB65FE}"/>
              </a:ext>
            </a:extLst>
          </p:cNvPr>
          <p:cNvPicPr>
            <a:picLocks noChangeAspect="1"/>
          </p:cNvPicPr>
          <p:nvPr/>
        </p:nvPicPr>
        <p:blipFill>
          <a:blip r:embed="rId3"/>
          <a:stretch>
            <a:fillRect/>
          </a:stretch>
        </p:blipFill>
        <p:spPr>
          <a:xfrm>
            <a:off x="691123" y="3177010"/>
            <a:ext cx="536495" cy="503980"/>
          </a:xfrm>
          <a:prstGeom prst="rect">
            <a:avLst/>
          </a:prstGeom>
        </p:spPr>
      </p:pic>
    </p:spTree>
    <p:extLst>
      <p:ext uri="{BB962C8B-B14F-4D97-AF65-F5344CB8AC3E}">
        <p14:creationId xmlns:p14="http://schemas.microsoft.com/office/powerpoint/2010/main" val="3484153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ABC470-2488-39BF-6511-A8802B7BE72F}"/>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FFFFFF"/>
                </a:solidFill>
              </a:rPr>
              <a:pPr defTabSz="1219170">
                <a:buClr>
                  <a:srgbClr val="000000"/>
                </a:buClr>
              </a:pPr>
              <a:t>11</a:t>
            </a:fld>
            <a:endParaRPr lang="en" kern="0">
              <a:solidFill>
                <a:srgbClr val="FFFFFF"/>
              </a:solidFill>
            </a:endParaRPr>
          </a:p>
        </p:txBody>
      </p:sp>
      <p:sp>
        <p:nvSpPr>
          <p:cNvPr id="4" name="Text Placeholder 3">
            <a:extLst>
              <a:ext uri="{FF2B5EF4-FFF2-40B4-BE49-F238E27FC236}">
                <a16:creationId xmlns:a16="http://schemas.microsoft.com/office/drawing/2014/main" id="{6E3A471F-DFB9-2987-5315-6A092AECA072}"/>
              </a:ext>
            </a:extLst>
          </p:cNvPr>
          <p:cNvSpPr txBox="1">
            <a:spLocks noGrp="1"/>
          </p:cNvSpPr>
          <p:nvPr>
            <p:ph type="body" idx="1"/>
          </p:nvPr>
        </p:nvSpPr>
        <p:spPr>
          <a:xfrm>
            <a:off x="1017639" y="760655"/>
            <a:ext cx="10156722" cy="5002395"/>
          </a:xfrm>
          <a:prstGeom prst="rect">
            <a:avLst/>
          </a:prstGeom>
          <a:noFill/>
        </p:spPr>
        <p:txBody>
          <a:bodyPr wrap="square">
            <a:spAutoFit/>
          </a:bodyPr>
          <a:lstStyle/>
          <a:p>
            <a:endParaRPr lang="en-US" b="1" i="0" baseline="30000" dirty="0">
              <a:solidFill>
                <a:srgbClr val="000000"/>
              </a:solidFill>
              <a:effectLst/>
              <a:highlight>
                <a:srgbClr val="FFFFFF"/>
              </a:highlight>
              <a:latin typeface="system-ui"/>
            </a:endParaRPr>
          </a:p>
          <a:p>
            <a:pPr marL="0" indent="0">
              <a:buNone/>
            </a:pPr>
            <a:r>
              <a:rPr lang="en-GB" sz="1800" b="1" kern="100" dirty="0">
                <a:solidFill>
                  <a:schemeClr val="accent4"/>
                </a:solidFill>
                <a:effectLst/>
                <a:latin typeface="Aptos" panose="020B0004020202020204" pitchFamily="34" charset="0"/>
                <a:ea typeface="Aptos" panose="020B0004020202020204" pitchFamily="34" charset="0"/>
                <a:cs typeface="Times New Roman" panose="02020603050405020304" pitchFamily="18" charset="0"/>
              </a:rPr>
              <a:t> </a:t>
            </a:r>
            <a:endParaRPr lang="en-GB" sz="1800" kern="100" dirty="0">
              <a:solidFill>
                <a:schemeClr val="accent4"/>
              </a:solidFill>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GB" sz="2000" kern="100" dirty="0">
                <a:effectLst/>
                <a:latin typeface="Red Hat Display" panose="02010303040201060303" pitchFamily="2" charset="0"/>
                <a:ea typeface="Red Hat Display" panose="02010303040201060303" pitchFamily="2" charset="0"/>
                <a:cs typeface="Red Hat Display" panose="02010303040201060303" pitchFamily="2" charset="0"/>
              </a:rPr>
              <a:t>It was just before the Passover Festival. Jesus knew that the hour had come for him to leave this world and go to the Father. Having loved his own who were in the world, he loved them to the end.</a:t>
            </a:r>
          </a:p>
          <a:p>
            <a:pPr marL="0" indent="0">
              <a:buNone/>
            </a:pPr>
            <a:r>
              <a:rPr lang="en-GB" sz="2000" kern="100" dirty="0">
                <a:effectLst/>
                <a:latin typeface="Red Hat Display" panose="02010303040201060303" pitchFamily="2" charset="0"/>
                <a:ea typeface="Red Hat Display" panose="02010303040201060303" pitchFamily="2" charset="0"/>
                <a:cs typeface="Red Hat Display" panose="02010303040201060303" pitchFamily="2" charset="0"/>
              </a:rPr>
              <a:t>The evening meal was in progress, and the devil had already prompted Judas, the son of Simon Iscariot, to betray Jesus.</a:t>
            </a:r>
            <a:r>
              <a:rPr lang="en-GB" sz="2000" kern="100" baseline="30000" dirty="0">
                <a:effectLst/>
                <a:latin typeface="Red Hat Display" panose="02010303040201060303" pitchFamily="2" charset="0"/>
                <a:ea typeface="Red Hat Display" panose="02010303040201060303" pitchFamily="2" charset="0"/>
                <a:cs typeface="Red Hat Display" panose="02010303040201060303" pitchFamily="2" charset="0"/>
              </a:rPr>
              <a:t> </a:t>
            </a:r>
            <a:r>
              <a:rPr lang="en-GB" sz="2000" kern="100" dirty="0">
                <a:effectLst/>
                <a:latin typeface="Red Hat Display" panose="02010303040201060303" pitchFamily="2" charset="0"/>
                <a:ea typeface="Red Hat Display" panose="02010303040201060303" pitchFamily="2" charset="0"/>
                <a:cs typeface="Red Hat Display" panose="02010303040201060303" pitchFamily="2" charset="0"/>
              </a:rPr>
              <a:t>Jesus knew that the Father had put all things under his power, and that he had come from God and was returning to God; so he got up from the meal, took off his outer clothing, and wrapped a towel around his waist. After that, he poured water into a basin and began to wash his disciples’ feet, drying them with the towel that was wrapped around him.</a:t>
            </a:r>
          </a:p>
          <a:p>
            <a:pPr marL="0" indent="0">
              <a:buNone/>
            </a:pPr>
            <a:endParaRPr lang="en-GB" sz="1000" kern="100" dirty="0">
              <a:latin typeface="Red Hat Display" panose="02010303040201060303" pitchFamily="2" charset="0"/>
              <a:ea typeface="Red Hat Display" panose="02010303040201060303" pitchFamily="2" charset="0"/>
              <a:cs typeface="Red Hat Display" panose="02010303040201060303" pitchFamily="2" charset="0"/>
            </a:endParaRPr>
          </a:p>
          <a:p>
            <a:pPr marL="0" indent="0">
              <a:buNone/>
            </a:pPr>
            <a:r>
              <a:rPr lang="en-GB" sz="2000" kern="100" dirty="0">
                <a:latin typeface="Red Hat Display" panose="02010303040201060303" pitchFamily="2" charset="0"/>
                <a:ea typeface="Red Hat Display" panose="02010303040201060303" pitchFamily="2" charset="0"/>
                <a:cs typeface="Red Hat Display" panose="02010303040201060303" pitchFamily="2" charset="0"/>
              </a:rPr>
              <a:t>John 13:1-5</a:t>
            </a:r>
          </a:p>
          <a:p>
            <a:pPr marL="0" indent="0">
              <a:buNone/>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585221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ABC470-2488-39BF-6511-A8802B7BE72F}"/>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FFFFFF"/>
                </a:solidFill>
              </a:rPr>
              <a:pPr defTabSz="1219170">
                <a:buClr>
                  <a:srgbClr val="000000"/>
                </a:buClr>
              </a:pPr>
              <a:t>12</a:t>
            </a:fld>
            <a:endParaRPr lang="en" kern="0">
              <a:solidFill>
                <a:srgbClr val="FFFFFF"/>
              </a:solidFill>
            </a:endParaRPr>
          </a:p>
        </p:txBody>
      </p:sp>
      <p:sp>
        <p:nvSpPr>
          <p:cNvPr id="4" name="Text Placeholder 3">
            <a:extLst>
              <a:ext uri="{FF2B5EF4-FFF2-40B4-BE49-F238E27FC236}">
                <a16:creationId xmlns:a16="http://schemas.microsoft.com/office/drawing/2014/main" id="{6E3A471F-DFB9-2987-5315-6A092AECA072}"/>
              </a:ext>
            </a:extLst>
          </p:cNvPr>
          <p:cNvSpPr txBox="1">
            <a:spLocks noGrp="1"/>
          </p:cNvSpPr>
          <p:nvPr>
            <p:ph type="body" idx="1"/>
          </p:nvPr>
        </p:nvSpPr>
        <p:spPr>
          <a:xfrm>
            <a:off x="1932039" y="1364322"/>
            <a:ext cx="8327922" cy="3657411"/>
          </a:xfrm>
          <a:prstGeom prst="rect">
            <a:avLst/>
          </a:prstGeom>
          <a:noFill/>
        </p:spPr>
        <p:txBody>
          <a:bodyPr wrap="square">
            <a:spAutoFit/>
          </a:bodyPr>
          <a:lstStyle/>
          <a:p>
            <a:endParaRPr lang="en-US" b="1" i="0" baseline="30000" dirty="0">
              <a:solidFill>
                <a:srgbClr val="000000"/>
              </a:solidFill>
              <a:effectLst/>
              <a:highlight>
                <a:srgbClr val="FFFFFF"/>
              </a:highlight>
              <a:latin typeface="system-ui"/>
            </a:endParaRPr>
          </a:p>
          <a:p>
            <a:pPr marL="0" indent="0">
              <a:buNone/>
            </a:pPr>
            <a:r>
              <a:rPr lang="en-GB" sz="1800" b="1" kern="100" dirty="0">
                <a:solidFill>
                  <a:schemeClr val="accent4"/>
                </a:solidFill>
                <a:effectLst/>
                <a:latin typeface="Aptos" panose="020B0004020202020204" pitchFamily="34" charset="0"/>
                <a:ea typeface="Aptos" panose="020B0004020202020204" pitchFamily="34" charset="0"/>
                <a:cs typeface="Times New Roman" panose="02020603050405020304" pitchFamily="18" charset="0"/>
              </a:rPr>
              <a:t> </a:t>
            </a:r>
            <a:endParaRPr lang="en-GB" sz="1800" kern="100" dirty="0">
              <a:solidFill>
                <a:schemeClr val="accent4"/>
              </a:solidFill>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GB" sz="2400" kern="100" dirty="0">
                <a:effectLst/>
                <a:latin typeface="Red Hat Display" panose="02010303040201060303" pitchFamily="2" charset="0"/>
                <a:ea typeface="Red Hat Display" panose="02010303040201060303" pitchFamily="2" charset="0"/>
                <a:cs typeface="Red Hat Display" panose="02010303040201060303" pitchFamily="2" charset="0"/>
              </a:rPr>
              <a:t> </a:t>
            </a:r>
          </a:p>
          <a:p>
            <a:pPr marL="0" indent="0">
              <a:buNone/>
            </a:pPr>
            <a:r>
              <a:rPr lang="en-GB" sz="2400" kern="100" dirty="0">
                <a:effectLst/>
                <a:latin typeface="Red Hat Display" panose="02010303040201060303" pitchFamily="2" charset="0"/>
                <a:ea typeface="Red Hat Display" panose="02010303040201060303" pitchFamily="2" charset="0"/>
                <a:cs typeface="Red Hat Display" panose="02010303040201060303" pitchFamily="2" charset="0"/>
              </a:rPr>
              <a:t>Do nothing out of selfish ambition or vain conceit.</a:t>
            </a:r>
          </a:p>
          <a:p>
            <a:pPr marL="0" indent="0">
              <a:buNone/>
            </a:pPr>
            <a:r>
              <a:rPr lang="en-GB" sz="2400" kern="100" dirty="0">
                <a:effectLst/>
                <a:latin typeface="Red Hat Display" panose="02010303040201060303" pitchFamily="2" charset="0"/>
                <a:ea typeface="Red Hat Display" panose="02010303040201060303" pitchFamily="2" charset="0"/>
                <a:cs typeface="Red Hat Display" panose="02010303040201060303" pitchFamily="2" charset="0"/>
              </a:rPr>
              <a:t>Rather, in humility value others above yourselves</a:t>
            </a:r>
          </a:p>
          <a:p>
            <a:pPr marL="0" indent="0">
              <a:buNone/>
            </a:pPr>
            <a:endParaRPr lang="en-GB" sz="2400" kern="100" dirty="0">
              <a:latin typeface="Red Hat Display" panose="02010303040201060303" pitchFamily="2" charset="0"/>
              <a:ea typeface="Red Hat Display" panose="02010303040201060303" pitchFamily="2" charset="0"/>
              <a:cs typeface="Red Hat Display" panose="02010303040201060303" pitchFamily="2" charset="0"/>
            </a:endParaRPr>
          </a:p>
          <a:p>
            <a:pPr marL="0" indent="0">
              <a:buNone/>
            </a:pPr>
            <a:r>
              <a:rPr lang="en-GB" sz="2400" kern="100" dirty="0">
                <a:latin typeface="Red Hat Display" panose="02010303040201060303" pitchFamily="2" charset="0"/>
                <a:ea typeface="Red Hat Display" panose="02010303040201060303" pitchFamily="2" charset="0"/>
                <a:cs typeface="Red Hat Display" panose="02010303040201060303" pitchFamily="2" charset="0"/>
              </a:rPr>
              <a:t>Philippians 2:3</a:t>
            </a:r>
          </a:p>
          <a:p>
            <a:pPr marL="0" indent="0">
              <a:buNone/>
            </a:pPr>
            <a:endParaRPr lang="en-GB" sz="2400" kern="100" dirty="0">
              <a:effectLst/>
              <a:latin typeface="Red Hat Display" panose="02010303040201060303" pitchFamily="2" charset="0"/>
              <a:ea typeface="Red Hat Display" panose="02010303040201060303" pitchFamily="2" charset="0"/>
              <a:cs typeface="Red Hat Display" panose="02010303040201060303" pitchFamily="2" charset="0"/>
            </a:endParaRPr>
          </a:p>
          <a:p>
            <a:pPr marL="285750" indent="-285750"/>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31092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F92CC9-0393-558C-19BC-DAC23DAFA9B9}"/>
              </a:ext>
            </a:extLst>
          </p:cNvPr>
          <p:cNvSpPr>
            <a:spLocks noGrp="1"/>
          </p:cNvSpPr>
          <p:nvPr>
            <p:ph type="sldNum" idx="12"/>
          </p:nvPr>
        </p:nvSpPr>
        <p:spPr/>
        <p:txBody>
          <a:bodyPr/>
          <a:lstStyle/>
          <a:p>
            <a:fld id="{00000000-1234-1234-1234-123412341234}" type="slidenum">
              <a:rPr lang="en" smtClean="0"/>
              <a:pPr/>
              <a:t>13</a:t>
            </a:fld>
            <a:endParaRPr lang="en"/>
          </a:p>
        </p:txBody>
      </p:sp>
      <p:pic>
        <p:nvPicPr>
          <p:cNvPr id="3" name="Picture 2">
            <a:extLst>
              <a:ext uri="{FF2B5EF4-FFF2-40B4-BE49-F238E27FC236}">
                <a16:creationId xmlns:a16="http://schemas.microsoft.com/office/drawing/2014/main" id="{9B5876FE-312E-A624-3711-17A28A0252B6}"/>
              </a:ext>
            </a:extLst>
          </p:cNvPr>
          <p:cNvPicPr>
            <a:picLocks noChangeAspect="1"/>
          </p:cNvPicPr>
          <p:nvPr/>
        </p:nvPicPr>
        <p:blipFill>
          <a:blip r:embed="rId3"/>
          <a:stretch>
            <a:fillRect/>
          </a:stretch>
        </p:blipFill>
        <p:spPr>
          <a:xfrm>
            <a:off x="682691" y="3177010"/>
            <a:ext cx="536495" cy="503980"/>
          </a:xfrm>
          <a:prstGeom prst="rect">
            <a:avLst/>
          </a:prstGeom>
        </p:spPr>
      </p:pic>
    </p:spTree>
    <p:extLst>
      <p:ext uri="{BB962C8B-B14F-4D97-AF65-F5344CB8AC3E}">
        <p14:creationId xmlns:p14="http://schemas.microsoft.com/office/powerpoint/2010/main" val="2269252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BBD89B-2273-B7C0-8052-BDDC9C90B4FA}"/>
              </a:ext>
            </a:extLst>
          </p:cNvPr>
          <p:cNvSpPr>
            <a:spLocks noGrp="1"/>
          </p:cNvSpPr>
          <p:nvPr>
            <p:ph type="title"/>
          </p:nvPr>
        </p:nvSpPr>
        <p:spPr>
          <a:xfrm>
            <a:off x="1982440" y="990100"/>
            <a:ext cx="9020193" cy="844400"/>
          </a:xfrm>
        </p:spPr>
        <p:txBody>
          <a:bodyPr/>
          <a:lstStyle/>
          <a:p>
            <a:pPr marL="514350" lvl="0" indent="-514350">
              <a:buClr>
                <a:schemeClr val="accent5"/>
              </a:buClr>
              <a:buFont typeface="+mj-lt"/>
              <a:buAutoNum type="arabicPeriod" startAt="2"/>
            </a:pPr>
            <a:r>
              <a:rPr lang="en-GB" sz="3200" b="1" kern="100" dirty="0">
                <a:solidFill>
                  <a:schemeClr val="accent5"/>
                </a:solidFill>
                <a:effectLst/>
                <a:latin typeface="Aptos" panose="020B0004020202020204" pitchFamily="34" charset="0"/>
                <a:ea typeface="Aptos" panose="020B0004020202020204" pitchFamily="34" charset="0"/>
                <a:cs typeface="Times New Roman" panose="02020603050405020304" pitchFamily="18" charset="0"/>
              </a:rPr>
              <a:t>Leadership and Spiritual Authority</a:t>
            </a:r>
            <a:endParaRPr lang="en-GB" sz="2400" kern="100" dirty="0">
              <a:solidFill>
                <a:schemeClr val="accent5"/>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1BFE1940-02C4-2483-882A-3E39F2D3B191}"/>
              </a:ext>
            </a:extLst>
          </p:cNvPr>
          <p:cNvSpPr>
            <a:spLocks noGrp="1"/>
          </p:cNvSpPr>
          <p:nvPr>
            <p:ph type="sldNum"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733" b="1" i="0" u="none" strike="noStrike" kern="0" cap="none" spc="0" normalizeH="0" baseline="0" noProof="0">
                <a:ln>
                  <a:noFill/>
                </a:ln>
                <a:solidFill>
                  <a:srgbClr val="80828B"/>
                </a:solidFill>
                <a:effectLst/>
                <a:uLnTx/>
                <a:uFillTx/>
                <a:latin typeface="Red Hat Display"/>
                <a:ea typeface="Red Hat Display"/>
                <a:cs typeface="Red Hat Display"/>
                <a:sym typeface="Red Hat Display"/>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14</a:t>
            </a:fld>
            <a:endParaRPr kumimoji="0" lang="en" sz="1733" b="1" i="0" u="none" strike="noStrike" kern="0" cap="none" spc="0" normalizeH="0" baseline="0" noProof="0">
              <a:ln>
                <a:noFill/>
              </a:ln>
              <a:solidFill>
                <a:srgbClr val="80828B"/>
              </a:solidFill>
              <a:effectLst/>
              <a:uLnTx/>
              <a:uFillTx/>
              <a:latin typeface="Red Hat Display"/>
              <a:ea typeface="Red Hat Display"/>
              <a:cs typeface="Red Hat Display"/>
              <a:sym typeface="Red Hat Display"/>
            </a:endParaRPr>
          </a:p>
        </p:txBody>
      </p:sp>
      <p:pic>
        <p:nvPicPr>
          <p:cNvPr id="9" name="Picture 8">
            <a:extLst>
              <a:ext uri="{FF2B5EF4-FFF2-40B4-BE49-F238E27FC236}">
                <a16:creationId xmlns:a16="http://schemas.microsoft.com/office/drawing/2014/main" id="{5323B07E-4354-4667-B39D-B0A4F0CEB1EE}"/>
              </a:ext>
            </a:extLst>
          </p:cNvPr>
          <p:cNvPicPr>
            <a:picLocks noChangeAspect="1"/>
          </p:cNvPicPr>
          <p:nvPr/>
        </p:nvPicPr>
        <p:blipFill>
          <a:blip r:embed="rId2"/>
          <a:stretch>
            <a:fillRect/>
          </a:stretch>
        </p:blipFill>
        <p:spPr>
          <a:xfrm>
            <a:off x="652874" y="1160310"/>
            <a:ext cx="536495" cy="503980"/>
          </a:xfrm>
          <a:prstGeom prst="rect">
            <a:avLst/>
          </a:prstGeom>
        </p:spPr>
      </p:pic>
      <p:sp>
        <p:nvSpPr>
          <p:cNvPr id="13" name="Text Placeholder 7">
            <a:extLst>
              <a:ext uri="{FF2B5EF4-FFF2-40B4-BE49-F238E27FC236}">
                <a16:creationId xmlns:a16="http://schemas.microsoft.com/office/drawing/2014/main" id="{928781A4-66C2-6B96-0229-76C50A47D561}"/>
              </a:ext>
            </a:extLst>
          </p:cNvPr>
          <p:cNvSpPr>
            <a:spLocks noGrp="1"/>
          </p:cNvSpPr>
          <p:nvPr>
            <p:ph type="body" idx="1"/>
          </p:nvPr>
        </p:nvSpPr>
        <p:spPr>
          <a:xfrm>
            <a:off x="1982439" y="2033572"/>
            <a:ext cx="9020193" cy="3283206"/>
          </a:xfrm>
        </p:spPr>
        <p:txBody>
          <a:bodyPr/>
          <a:lstStyle/>
          <a:p>
            <a:pPr marL="135464" indent="0">
              <a:buClr>
                <a:schemeClr val="tx1"/>
              </a:buClr>
              <a:buNone/>
            </a:pPr>
            <a:r>
              <a:rPr lang="en-GB" sz="2400" b="1" kern="100" dirty="0">
                <a:effectLst/>
                <a:latin typeface="Red Hat Display" panose="02010303040201060303" pitchFamily="2" charset="0"/>
                <a:ea typeface="Red Hat Display" panose="02010303040201060303" pitchFamily="2" charset="0"/>
                <a:cs typeface="Red Hat Display" panose="02010303040201060303" pitchFamily="2" charset="0"/>
              </a:rPr>
              <a:t>As in all things, Jesus sets the example</a:t>
            </a:r>
          </a:p>
          <a:p>
            <a:pPr marL="135464" indent="0">
              <a:buClr>
                <a:schemeClr val="tx1"/>
              </a:buClr>
              <a:buNone/>
            </a:pPr>
            <a:endParaRPr lang="en-GB" sz="1200" b="1" kern="100" dirty="0">
              <a:effectLst/>
              <a:latin typeface="Red Hat Display" panose="02010303040201060303" pitchFamily="2" charset="0"/>
              <a:ea typeface="Red Hat Display" panose="02010303040201060303" pitchFamily="2" charset="0"/>
              <a:cs typeface="Red Hat Display" panose="02010303040201060303" pitchFamily="2" charset="0"/>
            </a:endParaRPr>
          </a:p>
          <a:p>
            <a:pPr marL="135464" indent="0">
              <a:buNone/>
            </a:pPr>
            <a:r>
              <a:rPr lang="en-GB" sz="2400" b="1" kern="100" dirty="0">
                <a:effectLst/>
                <a:latin typeface="Red Hat Display" panose="02010303040201060303" pitchFamily="2" charset="0"/>
                <a:ea typeface="Red Hat Display" panose="02010303040201060303" pitchFamily="2" charset="0"/>
                <a:cs typeface="Red Hat Display" panose="02010303040201060303" pitchFamily="2" charset="0"/>
              </a:rPr>
              <a:t>Principles of God’s delegation of authority:</a:t>
            </a:r>
            <a:endParaRPr lang="en-GB" sz="2400" kern="100" dirty="0">
              <a:effectLst/>
              <a:latin typeface="Red Hat Display" panose="02010303040201060303" pitchFamily="2" charset="0"/>
              <a:ea typeface="Red Hat Display" panose="02010303040201060303" pitchFamily="2" charset="0"/>
              <a:cs typeface="Red Hat Display" panose="02010303040201060303" pitchFamily="2" charset="0"/>
            </a:endParaRPr>
          </a:p>
          <a:p>
            <a:pPr marL="135464" indent="0">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342900" lvl="0" indent="-342900">
              <a:lnSpc>
                <a:spcPct val="150000"/>
              </a:lnSpc>
              <a:buClr>
                <a:schemeClr val="tx1"/>
              </a:buClr>
              <a:buSzPts val="1100"/>
              <a:buFont typeface="Wingdings" panose="05000000000000000000" pitchFamily="2" charset="2"/>
              <a:buChar char="§"/>
            </a:pPr>
            <a:r>
              <a:rPr lang="en-GB" sz="2000" b="1" kern="100" dirty="0">
                <a:effectLst/>
                <a:latin typeface="Aptos" panose="020B0004020202020204" pitchFamily="34" charset="0"/>
                <a:ea typeface="Aptos" panose="020B0004020202020204" pitchFamily="34" charset="0"/>
                <a:cs typeface="Times New Roman" panose="02020603050405020304" pitchFamily="18" charset="0"/>
              </a:rPr>
              <a:t>To be in authority, you need to be under authority</a:t>
            </a:r>
          </a:p>
          <a:p>
            <a:pPr marL="342900" lvl="0" indent="-342900">
              <a:lnSpc>
                <a:spcPct val="150000"/>
              </a:lnSpc>
              <a:buClr>
                <a:schemeClr val="tx1"/>
              </a:buClr>
              <a:buSzPts val="1100"/>
              <a:buFont typeface="Wingdings" panose="05000000000000000000" pitchFamily="2" charset="2"/>
              <a:buChar char="§"/>
            </a:pPr>
            <a:r>
              <a:rPr lang="en-GB" sz="2000" b="1" kern="100" dirty="0">
                <a:effectLst/>
                <a:latin typeface="Aptos" panose="020B0004020202020204" pitchFamily="34" charset="0"/>
                <a:ea typeface="Aptos" panose="020B0004020202020204" pitchFamily="34" charset="0"/>
                <a:cs typeface="Times New Roman" panose="02020603050405020304" pitchFamily="18" charset="0"/>
              </a:rPr>
              <a:t>The one under authority has the same authority as the one who sends him</a:t>
            </a:r>
          </a:p>
          <a:p>
            <a:pPr marL="342900" lvl="0" indent="-342900">
              <a:lnSpc>
                <a:spcPct val="150000"/>
              </a:lnSpc>
              <a:buClr>
                <a:schemeClr val="tx1"/>
              </a:buClr>
              <a:buSzPts val="1100"/>
              <a:buFont typeface="Wingdings" panose="05000000000000000000" pitchFamily="2" charset="2"/>
              <a:buChar char="§"/>
            </a:pPr>
            <a:r>
              <a:rPr lang="en-GB" sz="2000" b="1" kern="100" dirty="0">
                <a:effectLst/>
                <a:latin typeface="Aptos" panose="020B0004020202020204" pitchFamily="34" charset="0"/>
                <a:ea typeface="Aptos" panose="020B0004020202020204" pitchFamily="34" charset="0"/>
                <a:cs typeface="Times New Roman" panose="02020603050405020304" pitchFamily="18" charset="0"/>
              </a:rPr>
              <a:t>Authority is a gift; it can never be taken on yourself.</a:t>
            </a:r>
          </a:p>
          <a:p>
            <a:pPr marL="342900" lvl="0" indent="-342900">
              <a:lnSpc>
                <a:spcPct val="150000"/>
              </a:lnSpc>
              <a:buClr>
                <a:schemeClr val="tx1"/>
              </a:buClr>
              <a:buSzPts val="1100"/>
              <a:buFont typeface="Wingdings" panose="05000000000000000000" pitchFamily="2" charset="2"/>
              <a:buChar char="§"/>
            </a:pPr>
            <a:r>
              <a:rPr lang="en-GB" sz="2000" b="1" kern="100" dirty="0">
                <a:effectLst/>
                <a:latin typeface="Aptos" panose="020B0004020202020204" pitchFamily="34" charset="0"/>
                <a:ea typeface="Aptos" panose="020B0004020202020204" pitchFamily="34" charset="0"/>
                <a:cs typeface="Times New Roman" panose="02020603050405020304" pitchFamily="18" charset="0"/>
              </a:rPr>
              <a:t>Authority involves being a servant for someone else.</a:t>
            </a:r>
          </a:p>
          <a:p>
            <a:pPr marL="135464" indent="0">
              <a:buClr>
                <a:schemeClr val="tx1"/>
              </a:buClr>
              <a:buNone/>
            </a:pPr>
            <a:endParaRPr lang="en-GB" sz="2800" kern="100" dirty="0">
              <a:effectLst/>
              <a:latin typeface="Red Hat Display" panose="02010303040201060303" pitchFamily="2" charset="0"/>
              <a:ea typeface="Red Hat Display" panose="02010303040201060303" pitchFamily="2" charset="0"/>
              <a:cs typeface="Red Hat Display" panose="02010303040201060303" pitchFamily="2" charset="0"/>
            </a:endParaRPr>
          </a:p>
          <a:p>
            <a:pPr marL="135464" indent="0">
              <a:buClr>
                <a:schemeClr val="tx1"/>
              </a:buClr>
              <a:buNone/>
            </a:pPr>
            <a:endParaRPr lang="en-US" sz="2800" b="1" dirty="0">
              <a:solidFill>
                <a:schemeClr val="tx1"/>
              </a:solidFill>
            </a:endParaRPr>
          </a:p>
        </p:txBody>
      </p:sp>
    </p:spTree>
    <p:extLst>
      <p:ext uri="{BB962C8B-B14F-4D97-AF65-F5344CB8AC3E}">
        <p14:creationId xmlns:p14="http://schemas.microsoft.com/office/powerpoint/2010/main" val="177000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451B62-2BB9-26F5-4505-83351DD14C99}"/>
              </a:ext>
            </a:extLst>
          </p:cNvPr>
          <p:cNvSpPr>
            <a:spLocks noGrp="1"/>
          </p:cNvSpPr>
          <p:nvPr>
            <p:ph type="body" idx="1"/>
          </p:nvPr>
        </p:nvSpPr>
        <p:spPr>
          <a:xfrm>
            <a:off x="2310580" y="1593200"/>
            <a:ext cx="7570839" cy="3671600"/>
          </a:xfrm>
        </p:spPr>
        <p:txBody>
          <a:bodyPr/>
          <a:lstStyle/>
          <a:p>
            <a:pPr marL="0" indent="0">
              <a:buNone/>
            </a:pPr>
            <a:r>
              <a:rPr lang="en-GB" sz="2400" b="1" kern="100" dirty="0">
                <a:solidFill>
                  <a:srgbClr val="156082"/>
                </a:solidFill>
                <a:effectLst/>
                <a:latin typeface="Red Hat Display" panose="02010303040201060303" pitchFamily="2" charset="0"/>
                <a:ea typeface="Red Hat Display" panose="02010303040201060303" pitchFamily="2" charset="0"/>
                <a:cs typeface="Red Hat Display" panose="02010303040201060303" pitchFamily="2" charset="0"/>
              </a:rPr>
              <a:t>Obey your spiritual leaders and do what they say. Their work is to watch over your souls, and they are accountable to God. Give them reason to do this with joy and not with sorrow. That would certainly not be for your </a:t>
            </a:r>
            <a:r>
              <a:rPr lang="en-GB" sz="2400" kern="100" dirty="0">
                <a:solidFill>
                  <a:srgbClr val="156082"/>
                </a:solidFill>
                <a:latin typeface="Red Hat Display" panose="02010303040201060303" pitchFamily="2" charset="0"/>
                <a:ea typeface="Red Hat Display" panose="02010303040201060303" pitchFamily="2" charset="0"/>
                <a:cs typeface="Red Hat Display" panose="02010303040201060303" pitchFamily="2" charset="0"/>
              </a:rPr>
              <a:t>benefit. </a:t>
            </a:r>
          </a:p>
          <a:p>
            <a:pPr marL="0" indent="0">
              <a:buNone/>
            </a:pPr>
            <a:endParaRPr lang="en-GB" sz="1000" kern="100" dirty="0">
              <a:solidFill>
                <a:srgbClr val="156082"/>
              </a:solidFill>
              <a:latin typeface="Red Hat Display" panose="02010303040201060303" pitchFamily="2" charset="0"/>
              <a:ea typeface="Red Hat Display" panose="02010303040201060303" pitchFamily="2" charset="0"/>
              <a:cs typeface="Red Hat Display" panose="02010303040201060303" pitchFamily="2" charset="0"/>
            </a:endParaRPr>
          </a:p>
          <a:p>
            <a:pPr marL="0" indent="0">
              <a:buNone/>
            </a:pPr>
            <a:r>
              <a:rPr lang="en-GB" sz="2400" kern="100" dirty="0">
                <a:solidFill>
                  <a:srgbClr val="156082"/>
                </a:solidFill>
                <a:latin typeface="Red Hat Display" panose="02010303040201060303" pitchFamily="2" charset="0"/>
                <a:ea typeface="Red Hat Display" panose="02010303040201060303" pitchFamily="2" charset="0"/>
                <a:cs typeface="Red Hat Display" panose="02010303040201060303" pitchFamily="2" charset="0"/>
              </a:rPr>
              <a:t>Hebrews 13:17</a:t>
            </a:r>
            <a:endParaRPr lang="en-GB" sz="2400" kern="100" dirty="0">
              <a:effectLst/>
              <a:latin typeface="Red Hat Display" panose="02010303040201060303" pitchFamily="2" charset="0"/>
              <a:ea typeface="Red Hat Display" panose="02010303040201060303" pitchFamily="2" charset="0"/>
              <a:cs typeface="Red Hat Display" panose="02010303040201060303" pitchFamily="2" charset="0"/>
            </a:endParaRPr>
          </a:p>
        </p:txBody>
      </p:sp>
      <p:sp>
        <p:nvSpPr>
          <p:cNvPr id="3" name="Slide Number Placeholder 2">
            <a:extLst>
              <a:ext uri="{FF2B5EF4-FFF2-40B4-BE49-F238E27FC236}">
                <a16:creationId xmlns:a16="http://schemas.microsoft.com/office/drawing/2014/main" id="{4941F821-3548-1E66-4987-EFA0DCBADFDA}"/>
              </a:ext>
            </a:extLst>
          </p:cNvPr>
          <p:cNvSpPr>
            <a:spLocks noGrp="1"/>
          </p:cNvSpPr>
          <p:nvPr>
            <p:ph type="sldNum" idx="12"/>
          </p:nvPr>
        </p:nvSpPr>
        <p:spPr/>
        <p:txBody>
          <a:bodyPr/>
          <a:lstStyle/>
          <a:p>
            <a:fld id="{00000000-1234-1234-1234-123412341234}" type="slidenum">
              <a:rPr lang="en" smtClean="0"/>
              <a:pPr/>
              <a:t>15</a:t>
            </a:fld>
            <a:endParaRPr lang="en"/>
          </a:p>
        </p:txBody>
      </p:sp>
    </p:spTree>
    <p:extLst>
      <p:ext uri="{BB962C8B-B14F-4D97-AF65-F5344CB8AC3E}">
        <p14:creationId xmlns:p14="http://schemas.microsoft.com/office/powerpoint/2010/main" val="3040424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FE1940-02C4-2483-882A-3E39F2D3B191}"/>
              </a:ext>
            </a:extLst>
          </p:cNvPr>
          <p:cNvSpPr>
            <a:spLocks noGrp="1"/>
          </p:cNvSpPr>
          <p:nvPr>
            <p:ph type="sldNum"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733" b="1" i="0" u="none" strike="noStrike" kern="0" cap="none" spc="0" normalizeH="0" baseline="0" noProof="0">
                <a:ln>
                  <a:noFill/>
                </a:ln>
                <a:solidFill>
                  <a:srgbClr val="80828B"/>
                </a:solidFill>
                <a:effectLst/>
                <a:uLnTx/>
                <a:uFillTx/>
                <a:latin typeface="Red Hat Display"/>
                <a:ea typeface="Red Hat Display"/>
                <a:cs typeface="Red Hat Display"/>
                <a:sym typeface="Red Hat Display"/>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16</a:t>
            </a:fld>
            <a:endParaRPr kumimoji="0" lang="en" sz="1733" b="1" i="0" u="none" strike="noStrike" kern="0" cap="none" spc="0" normalizeH="0" baseline="0" noProof="0">
              <a:ln>
                <a:noFill/>
              </a:ln>
              <a:solidFill>
                <a:srgbClr val="80828B"/>
              </a:solidFill>
              <a:effectLst/>
              <a:uLnTx/>
              <a:uFillTx/>
              <a:latin typeface="Red Hat Display"/>
              <a:ea typeface="Red Hat Display"/>
              <a:cs typeface="Red Hat Display"/>
              <a:sym typeface="Red Hat Display"/>
            </a:endParaRPr>
          </a:p>
        </p:txBody>
      </p:sp>
      <p:pic>
        <p:nvPicPr>
          <p:cNvPr id="9" name="Picture 8">
            <a:extLst>
              <a:ext uri="{FF2B5EF4-FFF2-40B4-BE49-F238E27FC236}">
                <a16:creationId xmlns:a16="http://schemas.microsoft.com/office/drawing/2014/main" id="{5323B07E-4354-4667-B39D-B0A4F0CEB1EE}"/>
              </a:ext>
            </a:extLst>
          </p:cNvPr>
          <p:cNvPicPr>
            <a:picLocks noChangeAspect="1"/>
          </p:cNvPicPr>
          <p:nvPr/>
        </p:nvPicPr>
        <p:blipFill>
          <a:blip r:embed="rId3"/>
          <a:stretch>
            <a:fillRect/>
          </a:stretch>
        </p:blipFill>
        <p:spPr>
          <a:xfrm>
            <a:off x="652874" y="1160310"/>
            <a:ext cx="536495" cy="503980"/>
          </a:xfrm>
          <a:prstGeom prst="rect">
            <a:avLst/>
          </a:prstGeom>
        </p:spPr>
      </p:pic>
    </p:spTree>
    <p:extLst>
      <p:ext uri="{BB962C8B-B14F-4D97-AF65-F5344CB8AC3E}">
        <p14:creationId xmlns:p14="http://schemas.microsoft.com/office/powerpoint/2010/main" val="4073625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84DE36-ADD7-FC40-D8F8-CDC9CE2FA812}"/>
              </a:ext>
            </a:extLst>
          </p:cNvPr>
          <p:cNvSpPr>
            <a:spLocks noGrp="1"/>
          </p:cNvSpPr>
          <p:nvPr>
            <p:ph type="sldNum" idx="12"/>
          </p:nvPr>
        </p:nvSpPr>
        <p:spPr/>
        <p:txBody>
          <a:bodyPr/>
          <a:lstStyle/>
          <a:p>
            <a:fld id="{00000000-1234-1234-1234-123412341234}" type="slidenum">
              <a:rPr lang="en" smtClean="0"/>
              <a:pPr/>
              <a:t>17</a:t>
            </a:fld>
            <a:endParaRPr lang="en"/>
          </a:p>
        </p:txBody>
      </p:sp>
      <p:pic>
        <p:nvPicPr>
          <p:cNvPr id="1027" name="Picture 3" descr="Church Leadership - Function and Qualifications of Elders | NeverThirsty">
            <a:extLst>
              <a:ext uri="{FF2B5EF4-FFF2-40B4-BE49-F238E27FC236}">
                <a16:creationId xmlns:a16="http://schemas.microsoft.com/office/drawing/2014/main" id="{D417F80B-8E65-2900-5E5B-D6225C6130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7393" y="754165"/>
            <a:ext cx="7337220" cy="53496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DF75A9B-07B6-ACB2-8CD0-173390D2D2FB}"/>
              </a:ext>
            </a:extLst>
          </p:cNvPr>
          <p:cNvPicPr>
            <a:picLocks noChangeAspect="1"/>
          </p:cNvPicPr>
          <p:nvPr/>
        </p:nvPicPr>
        <p:blipFill>
          <a:blip r:embed="rId3"/>
          <a:stretch>
            <a:fillRect/>
          </a:stretch>
        </p:blipFill>
        <p:spPr>
          <a:xfrm>
            <a:off x="652874" y="3177010"/>
            <a:ext cx="536495" cy="503980"/>
          </a:xfrm>
          <a:prstGeom prst="rect">
            <a:avLst/>
          </a:prstGeom>
        </p:spPr>
      </p:pic>
    </p:spTree>
    <p:extLst>
      <p:ext uri="{BB962C8B-B14F-4D97-AF65-F5344CB8AC3E}">
        <p14:creationId xmlns:p14="http://schemas.microsoft.com/office/powerpoint/2010/main" val="366723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20B99D-8BA1-7F9B-3EB3-D8C36C9648BE}"/>
              </a:ext>
            </a:extLst>
          </p:cNvPr>
          <p:cNvSpPr>
            <a:spLocks noGrp="1"/>
          </p:cNvSpPr>
          <p:nvPr>
            <p:ph type="sldNum" idx="12"/>
          </p:nvPr>
        </p:nvSpPr>
        <p:spPr/>
        <p:txBody>
          <a:bodyPr/>
          <a:lstStyle/>
          <a:p>
            <a:fld id="{00000000-1234-1234-1234-123412341234}" type="slidenum">
              <a:rPr lang="en" smtClean="0"/>
              <a:pPr/>
              <a:t>18</a:t>
            </a:fld>
            <a:endParaRPr lang="en"/>
          </a:p>
        </p:txBody>
      </p:sp>
      <p:pic>
        <p:nvPicPr>
          <p:cNvPr id="3" name="Picture 2">
            <a:extLst>
              <a:ext uri="{FF2B5EF4-FFF2-40B4-BE49-F238E27FC236}">
                <a16:creationId xmlns:a16="http://schemas.microsoft.com/office/drawing/2014/main" id="{5150DE24-6FA2-9AD0-B42C-F4696656C853}"/>
              </a:ext>
            </a:extLst>
          </p:cNvPr>
          <p:cNvPicPr>
            <a:picLocks noChangeAspect="1"/>
          </p:cNvPicPr>
          <p:nvPr/>
        </p:nvPicPr>
        <p:blipFill>
          <a:blip r:embed="rId3"/>
          <a:stretch>
            <a:fillRect/>
          </a:stretch>
        </p:blipFill>
        <p:spPr>
          <a:xfrm>
            <a:off x="682691" y="3177010"/>
            <a:ext cx="536495" cy="503980"/>
          </a:xfrm>
          <a:prstGeom prst="rect">
            <a:avLst/>
          </a:prstGeom>
        </p:spPr>
      </p:pic>
    </p:spTree>
    <p:extLst>
      <p:ext uri="{BB962C8B-B14F-4D97-AF65-F5344CB8AC3E}">
        <p14:creationId xmlns:p14="http://schemas.microsoft.com/office/powerpoint/2010/main" val="7588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BBD89B-2273-B7C0-8052-BDDC9C90B4FA}"/>
              </a:ext>
            </a:extLst>
          </p:cNvPr>
          <p:cNvSpPr>
            <a:spLocks noGrp="1"/>
          </p:cNvSpPr>
          <p:nvPr>
            <p:ph type="title"/>
          </p:nvPr>
        </p:nvSpPr>
        <p:spPr>
          <a:xfrm>
            <a:off x="1716969" y="990100"/>
            <a:ext cx="9020193" cy="844400"/>
          </a:xfrm>
        </p:spPr>
        <p:txBody>
          <a:bodyPr/>
          <a:lstStyle/>
          <a:p>
            <a:pPr marL="514350" indent="-514350">
              <a:buClr>
                <a:schemeClr val="accent5"/>
              </a:buClr>
              <a:buFont typeface="+mj-lt"/>
              <a:buAutoNum type="arabicPeriod" startAt="3"/>
            </a:pPr>
            <a:r>
              <a:rPr lang="en-US" dirty="0">
                <a:solidFill>
                  <a:schemeClr val="accent5"/>
                </a:solidFill>
              </a:rPr>
              <a:t>Growing in God - Discipleship</a:t>
            </a:r>
            <a:endParaRPr lang="en-GB" dirty="0">
              <a:solidFill>
                <a:schemeClr val="accent5"/>
              </a:solidFill>
            </a:endParaRPr>
          </a:p>
        </p:txBody>
      </p:sp>
      <p:sp>
        <p:nvSpPr>
          <p:cNvPr id="2" name="Slide Number Placeholder 1">
            <a:extLst>
              <a:ext uri="{FF2B5EF4-FFF2-40B4-BE49-F238E27FC236}">
                <a16:creationId xmlns:a16="http://schemas.microsoft.com/office/drawing/2014/main" id="{1BFE1940-02C4-2483-882A-3E39F2D3B191}"/>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80828B"/>
                </a:solidFill>
              </a:rPr>
              <a:pPr defTabSz="1219170">
                <a:buClr>
                  <a:srgbClr val="000000"/>
                </a:buClr>
              </a:pPr>
              <a:t>19</a:t>
            </a:fld>
            <a:endParaRPr lang="en" kern="0">
              <a:solidFill>
                <a:srgbClr val="80828B"/>
              </a:solidFill>
            </a:endParaRPr>
          </a:p>
        </p:txBody>
      </p:sp>
      <p:pic>
        <p:nvPicPr>
          <p:cNvPr id="9" name="Picture 8">
            <a:extLst>
              <a:ext uri="{FF2B5EF4-FFF2-40B4-BE49-F238E27FC236}">
                <a16:creationId xmlns:a16="http://schemas.microsoft.com/office/drawing/2014/main" id="{5323B07E-4354-4667-B39D-B0A4F0CEB1EE}"/>
              </a:ext>
            </a:extLst>
          </p:cNvPr>
          <p:cNvPicPr>
            <a:picLocks noChangeAspect="1"/>
          </p:cNvPicPr>
          <p:nvPr/>
        </p:nvPicPr>
        <p:blipFill>
          <a:blip r:embed="rId2"/>
          <a:stretch>
            <a:fillRect/>
          </a:stretch>
        </p:blipFill>
        <p:spPr>
          <a:xfrm>
            <a:off x="652874" y="1160310"/>
            <a:ext cx="536495" cy="503980"/>
          </a:xfrm>
          <a:prstGeom prst="rect">
            <a:avLst/>
          </a:prstGeom>
        </p:spPr>
      </p:pic>
    </p:spTree>
    <p:extLst>
      <p:ext uri="{BB962C8B-B14F-4D97-AF65-F5344CB8AC3E}">
        <p14:creationId xmlns:p14="http://schemas.microsoft.com/office/powerpoint/2010/main" val="3762463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1FF3A1-3C01-39B1-CCD7-2CB44C58D0BD}"/>
              </a:ext>
            </a:extLst>
          </p:cNvPr>
          <p:cNvPicPr>
            <a:picLocks noChangeAspect="1"/>
          </p:cNvPicPr>
          <p:nvPr/>
        </p:nvPicPr>
        <p:blipFill>
          <a:blip r:embed="rId2"/>
          <a:stretch>
            <a:fillRect/>
          </a:stretch>
        </p:blipFill>
        <p:spPr>
          <a:xfrm>
            <a:off x="926440" y="696004"/>
            <a:ext cx="4641491" cy="5454361"/>
          </a:xfrm>
          <a:prstGeom prst="rect">
            <a:avLst/>
          </a:prstGeom>
        </p:spPr>
      </p:pic>
      <p:sp>
        <p:nvSpPr>
          <p:cNvPr id="2" name="Slide Number Placeholder 1">
            <a:extLst>
              <a:ext uri="{FF2B5EF4-FFF2-40B4-BE49-F238E27FC236}">
                <a16:creationId xmlns:a16="http://schemas.microsoft.com/office/drawing/2014/main" id="{1BFE1940-02C4-2483-882A-3E39F2D3B191}"/>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FFFFFF"/>
                </a:solidFill>
              </a:rPr>
              <a:pPr defTabSz="1219170">
                <a:buClr>
                  <a:srgbClr val="000000"/>
                </a:buClr>
              </a:pPr>
              <a:t>2</a:t>
            </a:fld>
            <a:endParaRPr lang="en" kern="0">
              <a:solidFill>
                <a:srgbClr val="FFFFFF"/>
              </a:solidFill>
            </a:endParaRPr>
          </a:p>
        </p:txBody>
      </p:sp>
      <p:pic>
        <p:nvPicPr>
          <p:cNvPr id="5" name="Picture 4">
            <a:extLst>
              <a:ext uri="{FF2B5EF4-FFF2-40B4-BE49-F238E27FC236}">
                <a16:creationId xmlns:a16="http://schemas.microsoft.com/office/drawing/2014/main" id="{2FDA91B8-6318-A52C-4A51-9D755F8B255B}"/>
              </a:ext>
            </a:extLst>
          </p:cNvPr>
          <p:cNvPicPr>
            <a:picLocks noChangeAspect="1"/>
          </p:cNvPicPr>
          <p:nvPr/>
        </p:nvPicPr>
        <p:blipFill>
          <a:blip r:embed="rId3"/>
          <a:stretch>
            <a:fillRect/>
          </a:stretch>
        </p:blipFill>
        <p:spPr>
          <a:xfrm>
            <a:off x="6022546" y="696003"/>
            <a:ext cx="5243015" cy="51515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a:extLst>
              <a:ext uri="{FF2B5EF4-FFF2-40B4-BE49-F238E27FC236}">
                <a16:creationId xmlns:a16="http://schemas.microsoft.com/office/drawing/2014/main" id="{9B2629C0-D7DC-819C-202E-5068DF9CC91D}"/>
              </a:ext>
            </a:extLst>
          </p:cNvPr>
          <p:cNvPicPr>
            <a:picLocks noChangeAspect="1"/>
          </p:cNvPicPr>
          <p:nvPr/>
        </p:nvPicPr>
        <p:blipFill>
          <a:blip r:embed="rId4"/>
          <a:stretch>
            <a:fillRect/>
          </a:stretch>
        </p:blipFill>
        <p:spPr>
          <a:xfrm>
            <a:off x="658194" y="3171195"/>
            <a:ext cx="536495" cy="503980"/>
          </a:xfrm>
          <a:prstGeom prst="rect">
            <a:avLst/>
          </a:prstGeom>
        </p:spPr>
      </p:pic>
    </p:spTree>
    <p:extLst>
      <p:ext uri="{BB962C8B-B14F-4D97-AF65-F5344CB8AC3E}">
        <p14:creationId xmlns:p14="http://schemas.microsoft.com/office/powerpoint/2010/main" val="34867655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21C1F2-8BDA-F12D-324E-05B2891C3D27}"/>
              </a:ext>
            </a:extLst>
          </p:cNvPr>
          <p:cNvSpPr>
            <a:spLocks noGrp="1"/>
          </p:cNvSpPr>
          <p:nvPr>
            <p:ph type="sldNum" idx="12"/>
          </p:nvPr>
        </p:nvSpPr>
        <p:spPr/>
        <p:txBody>
          <a:bodyPr/>
          <a:lstStyle/>
          <a:p>
            <a:fld id="{00000000-1234-1234-1234-123412341234}" type="slidenum">
              <a:rPr lang="en" smtClean="0"/>
              <a:pPr/>
              <a:t>20</a:t>
            </a:fld>
            <a:endParaRPr lang="en"/>
          </a:p>
        </p:txBody>
      </p:sp>
      <p:pic>
        <p:nvPicPr>
          <p:cNvPr id="3" name="Picture 2">
            <a:extLst>
              <a:ext uri="{FF2B5EF4-FFF2-40B4-BE49-F238E27FC236}">
                <a16:creationId xmlns:a16="http://schemas.microsoft.com/office/drawing/2014/main" id="{796E35A0-661E-9552-18F7-D84176CCAA01}"/>
              </a:ext>
            </a:extLst>
          </p:cNvPr>
          <p:cNvPicPr>
            <a:picLocks noChangeAspect="1"/>
          </p:cNvPicPr>
          <p:nvPr/>
        </p:nvPicPr>
        <p:blipFill>
          <a:blip r:embed="rId3"/>
          <a:stretch>
            <a:fillRect/>
          </a:stretch>
        </p:blipFill>
        <p:spPr>
          <a:xfrm>
            <a:off x="662813" y="3177010"/>
            <a:ext cx="536495" cy="503980"/>
          </a:xfrm>
          <a:prstGeom prst="rect">
            <a:avLst/>
          </a:prstGeom>
        </p:spPr>
      </p:pic>
    </p:spTree>
    <p:extLst>
      <p:ext uri="{BB962C8B-B14F-4D97-AF65-F5344CB8AC3E}">
        <p14:creationId xmlns:p14="http://schemas.microsoft.com/office/powerpoint/2010/main" val="3316419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chemeClr val="bg1"/>
            </a:gs>
          </a:gsLst>
          <a:lin ang="18900044" scaled="0"/>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BBD89B-2273-B7C0-8052-BDDC9C90B4FA}"/>
              </a:ext>
            </a:extLst>
          </p:cNvPr>
          <p:cNvSpPr>
            <a:spLocks noGrp="1"/>
          </p:cNvSpPr>
          <p:nvPr>
            <p:ph type="title"/>
          </p:nvPr>
        </p:nvSpPr>
        <p:spPr>
          <a:xfrm>
            <a:off x="1716969" y="990100"/>
            <a:ext cx="9020193" cy="844400"/>
          </a:xfrm>
        </p:spPr>
        <p:txBody>
          <a:bodyPr/>
          <a:lstStyle/>
          <a:p>
            <a:pPr marL="514350" indent="-514350">
              <a:buClr>
                <a:schemeClr val="accent5"/>
              </a:buClr>
              <a:buFont typeface="+mj-lt"/>
              <a:buAutoNum type="arabicPeriod" startAt="3"/>
            </a:pPr>
            <a:r>
              <a:rPr lang="en-US" dirty="0">
                <a:solidFill>
                  <a:schemeClr val="accent5"/>
                </a:solidFill>
              </a:rPr>
              <a:t>Growing in God - Discipleship</a:t>
            </a:r>
            <a:endParaRPr lang="en-GB" dirty="0">
              <a:solidFill>
                <a:schemeClr val="accent5"/>
              </a:solidFill>
            </a:endParaRPr>
          </a:p>
        </p:txBody>
      </p:sp>
      <p:sp>
        <p:nvSpPr>
          <p:cNvPr id="6" name="Text Placeholder 5">
            <a:extLst>
              <a:ext uri="{FF2B5EF4-FFF2-40B4-BE49-F238E27FC236}">
                <a16:creationId xmlns:a16="http://schemas.microsoft.com/office/drawing/2014/main" id="{D35A4648-20B7-38A7-D1FD-780BFC869ECE}"/>
              </a:ext>
            </a:extLst>
          </p:cNvPr>
          <p:cNvSpPr>
            <a:spLocks noGrp="1"/>
          </p:cNvSpPr>
          <p:nvPr>
            <p:ph type="body" idx="1"/>
          </p:nvPr>
        </p:nvSpPr>
        <p:spPr>
          <a:xfrm>
            <a:off x="1559653" y="2103624"/>
            <a:ext cx="9806475" cy="3445307"/>
          </a:xfrm>
        </p:spPr>
        <p:txBody>
          <a:bodyPr/>
          <a:lstStyle/>
          <a:p>
            <a:pPr>
              <a:buClr>
                <a:schemeClr val="tx1"/>
              </a:buClr>
              <a:buFont typeface="Wingdings" panose="05000000000000000000" pitchFamily="2" charset="2"/>
              <a:buChar char="§"/>
            </a:pPr>
            <a:r>
              <a:rPr lang="en-GB" sz="2800" b="1" kern="100" dirty="0">
                <a:effectLst/>
                <a:latin typeface="Aptos" panose="020B0004020202020204" pitchFamily="34" charset="0"/>
                <a:ea typeface="Aptos" panose="020B0004020202020204" pitchFamily="34" charset="0"/>
                <a:cs typeface="Times New Roman" panose="02020603050405020304" pitchFamily="18" charset="0"/>
              </a:rPr>
              <a:t>Putting Jesus first in all things </a:t>
            </a:r>
            <a:r>
              <a:rPr lang="en-GB" sz="2800" kern="100" dirty="0">
                <a:effectLst/>
                <a:latin typeface="Aptos" panose="020B0004020202020204" pitchFamily="34" charset="0"/>
                <a:ea typeface="Aptos" panose="020B0004020202020204" pitchFamily="34" charset="0"/>
                <a:cs typeface="Times New Roman" panose="02020603050405020304" pitchFamily="18" charset="0"/>
              </a:rPr>
              <a:t>(Mark 8:34-38)</a:t>
            </a:r>
          </a:p>
          <a:p>
            <a:pPr>
              <a:buClr>
                <a:schemeClr val="tx1"/>
              </a:buClr>
              <a:buFont typeface="Wingdings" panose="05000000000000000000" pitchFamily="2" charset="2"/>
              <a:buChar char="§"/>
            </a:pPr>
            <a:r>
              <a:rPr lang="en-GB" sz="2800" b="1" kern="100" dirty="0">
                <a:effectLst/>
                <a:latin typeface="Aptos" panose="020B0004020202020204" pitchFamily="34" charset="0"/>
                <a:ea typeface="Aptos" panose="020B0004020202020204" pitchFamily="34" charset="0"/>
                <a:cs typeface="Times New Roman" panose="02020603050405020304" pitchFamily="18" charset="0"/>
              </a:rPr>
              <a:t>Following Jesus' teachings </a:t>
            </a:r>
            <a:r>
              <a:rPr lang="en-GB" sz="2800" kern="100" dirty="0">
                <a:effectLst/>
                <a:latin typeface="Aptos" panose="020B0004020202020204" pitchFamily="34" charset="0"/>
                <a:ea typeface="Aptos" panose="020B0004020202020204" pitchFamily="34" charset="0"/>
                <a:cs typeface="Times New Roman" panose="02020603050405020304" pitchFamily="18" charset="0"/>
              </a:rPr>
              <a:t>(John 8:31-32)</a:t>
            </a:r>
          </a:p>
          <a:p>
            <a:pPr>
              <a:buClr>
                <a:schemeClr val="tx1"/>
              </a:buClr>
              <a:buFont typeface="Wingdings" panose="05000000000000000000" pitchFamily="2" charset="2"/>
              <a:buChar char="§"/>
            </a:pPr>
            <a:r>
              <a:rPr lang="en-GB" sz="2800" b="1" kern="100" dirty="0">
                <a:effectLst/>
                <a:latin typeface="Aptos" panose="020B0004020202020204" pitchFamily="34" charset="0"/>
                <a:ea typeface="Aptos" panose="020B0004020202020204" pitchFamily="34" charset="0"/>
                <a:cs typeface="Times New Roman" panose="02020603050405020304" pitchFamily="18" charset="0"/>
              </a:rPr>
              <a:t>Fruitfulness</a:t>
            </a:r>
            <a:r>
              <a:rPr lang="en-GB" sz="2800" kern="100" dirty="0">
                <a:effectLst/>
                <a:latin typeface="Aptos" panose="020B0004020202020204" pitchFamily="34" charset="0"/>
                <a:ea typeface="Aptos" panose="020B0004020202020204" pitchFamily="34" charset="0"/>
                <a:cs typeface="Times New Roman" panose="02020603050405020304" pitchFamily="18" charset="0"/>
              </a:rPr>
              <a:t> (John 15:5-8)</a:t>
            </a:r>
          </a:p>
          <a:p>
            <a:pPr>
              <a:buClr>
                <a:schemeClr val="tx1"/>
              </a:buClr>
              <a:buFont typeface="Wingdings" panose="05000000000000000000" pitchFamily="2" charset="2"/>
              <a:buChar char="§"/>
            </a:pPr>
            <a:r>
              <a:rPr lang="en-GB" sz="2800" b="1" kern="100" dirty="0">
                <a:effectLst/>
                <a:latin typeface="Aptos" panose="020B0004020202020204" pitchFamily="34" charset="0"/>
                <a:ea typeface="Aptos" panose="020B0004020202020204" pitchFamily="34" charset="0"/>
                <a:cs typeface="Times New Roman" panose="02020603050405020304" pitchFamily="18" charset="0"/>
              </a:rPr>
              <a:t>Love for other disciples</a:t>
            </a:r>
            <a:r>
              <a:rPr lang="en-GB" sz="2800" kern="100" dirty="0">
                <a:effectLst/>
                <a:latin typeface="Aptos" panose="020B0004020202020204" pitchFamily="34" charset="0"/>
                <a:ea typeface="Aptos" panose="020B0004020202020204" pitchFamily="34" charset="0"/>
                <a:cs typeface="Times New Roman" panose="02020603050405020304" pitchFamily="18" charset="0"/>
              </a:rPr>
              <a:t> (John 13:34-35)</a:t>
            </a:r>
          </a:p>
          <a:p>
            <a:pPr>
              <a:buClr>
                <a:schemeClr val="tx1"/>
              </a:buClr>
              <a:buFont typeface="Wingdings" panose="05000000000000000000" pitchFamily="2" charset="2"/>
              <a:buChar char="§"/>
            </a:pPr>
            <a:r>
              <a:rPr lang="en-GB" sz="2800" b="1" kern="100" dirty="0">
                <a:effectLst/>
                <a:latin typeface="Aptos" panose="020B0004020202020204" pitchFamily="34" charset="0"/>
                <a:ea typeface="Aptos" panose="020B0004020202020204" pitchFamily="34" charset="0"/>
                <a:cs typeface="Times New Roman" panose="02020603050405020304" pitchFamily="18" charset="0"/>
              </a:rPr>
              <a:t>Evangelism - </a:t>
            </a:r>
            <a:r>
              <a:rPr lang="en-GB" sz="2800" b="1" kern="100" dirty="0">
                <a:latin typeface="Aptos" panose="020B0004020202020204" pitchFamily="34" charset="0"/>
                <a:ea typeface="Aptos" panose="020B0004020202020204" pitchFamily="34" charset="0"/>
                <a:cs typeface="Times New Roman" panose="02020603050405020304" pitchFamily="18" charset="0"/>
              </a:rPr>
              <a:t>Making new disciples </a:t>
            </a:r>
            <a:r>
              <a:rPr lang="en-GB" sz="2800" kern="100" dirty="0">
                <a:effectLst/>
                <a:latin typeface="Aptos" panose="020B0004020202020204" pitchFamily="34" charset="0"/>
                <a:ea typeface="Aptos" panose="020B0004020202020204" pitchFamily="34" charset="0"/>
                <a:cs typeface="Times New Roman" panose="02020603050405020304" pitchFamily="18" charset="0"/>
              </a:rPr>
              <a:t>(Matthew 28:18-20)</a:t>
            </a:r>
          </a:p>
          <a:p>
            <a:endParaRPr lang="en-GB" dirty="0"/>
          </a:p>
        </p:txBody>
      </p:sp>
      <p:sp>
        <p:nvSpPr>
          <p:cNvPr id="2" name="Slide Number Placeholder 1">
            <a:extLst>
              <a:ext uri="{FF2B5EF4-FFF2-40B4-BE49-F238E27FC236}">
                <a16:creationId xmlns:a16="http://schemas.microsoft.com/office/drawing/2014/main" id="{1BFE1940-02C4-2483-882A-3E39F2D3B191}"/>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80828B"/>
                </a:solidFill>
              </a:rPr>
              <a:pPr defTabSz="1219170">
                <a:buClr>
                  <a:srgbClr val="000000"/>
                </a:buClr>
              </a:pPr>
              <a:t>21</a:t>
            </a:fld>
            <a:endParaRPr lang="en" kern="0">
              <a:solidFill>
                <a:srgbClr val="80828B"/>
              </a:solidFill>
            </a:endParaRPr>
          </a:p>
        </p:txBody>
      </p:sp>
      <p:pic>
        <p:nvPicPr>
          <p:cNvPr id="9" name="Picture 8">
            <a:extLst>
              <a:ext uri="{FF2B5EF4-FFF2-40B4-BE49-F238E27FC236}">
                <a16:creationId xmlns:a16="http://schemas.microsoft.com/office/drawing/2014/main" id="{5323B07E-4354-4667-B39D-B0A4F0CEB1EE}"/>
              </a:ext>
            </a:extLst>
          </p:cNvPr>
          <p:cNvPicPr>
            <a:picLocks noChangeAspect="1"/>
          </p:cNvPicPr>
          <p:nvPr/>
        </p:nvPicPr>
        <p:blipFill>
          <a:blip r:embed="rId2"/>
          <a:stretch>
            <a:fillRect/>
          </a:stretch>
        </p:blipFill>
        <p:spPr>
          <a:xfrm>
            <a:off x="652874" y="1160310"/>
            <a:ext cx="536495" cy="503980"/>
          </a:xfrm>
          <a:prstGeom prst="rect">
            <a:avLst/>
          </a:prstGeom>
        </p:spPr>
      </p:pic>
    </p:spTree>
    <p:extLst>
      <p:ext uri="{BB962C8B-B14F-4D97-AF65-F5344CB8AC3E}">
        <p14:creationId xmlns:p14="http://schemas.microsoft.com/office/powerpoint/2010/main" val="266977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down)">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BBD89B-2273-B7C0-8052-BDDC9C90B4FA}"/>
              </a:ext>
            </a:extLst>
          </p:cNvPr>
          <p:cNvSpPr>
            <a:spLocks noGrp="1"/>
          </p:cNvSpPr>
          <p:nvPr>
            <p:ph type="title"/>
          </p:nvPr>
        </p:nvSpPr>
        <p:spPr>
          <a:xfrm>
            <a:off x="1716969" y="990100"/>
            <a:ext cx="9020193" cy="844400"/>
          </a:xfrm>
        </p:spPr>
        <p:txBody>
          <a:bodyPr/>
          <a:lstStyle/>
          <a:p>
            <a:pPr marL="514350" indent="-514350">
              <a:buClr>
                <a:schemeClr val="accent5"/>
              </a:buClr>
              <a:buFont typeface="+mj-lt"/>
              <a:buAutoNum type="arabicPeriod" startAt="4"/>
            </a:pPr>
            <a:r>
              <a:rPr lang="en-US" dirty="0">
                <a:solidFill>
                  <a:schemeClr val="accent5"/>
                </a:solidFill>
              </a:rPr>
              <a:t>Growing in God – Personal Pastoring</a:t>
            </a:r>
            <a:endParaRPr lang="en-GB" dirty="0">
              <a:solidFill>
                <a:schemeClr val="accent5"/>
              </a:solidFill>
            </a:endParaRPr>
          </a:p>
        </p:txBody>
      </p:sp>
      <p:sp>
        <p:nvSpPr>
          <p:cNvPr id="2" name="Slide Number Placeholder 1">
            <a:extLst>
              <a:ext uri="{FF2B5EF4-FFF2-40B4-BE49-F238E27FC236}">
                <a16:creationId xmlns:a16="http://schemas.microsoft.com/office/drawing/2014/main" id="{1BFE1940-02C4-2483-882A-3E39F2D3B191}"/>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80828B"/>
                </a:solidFill>
              </a:rPr>
              <a:pPr defTabSz="1219170">
                <a:buClr>
                  <a:srgbClr val="000000"/>
                </a:buClr>
              </a:pPr>
              <a:t>22</a:t>
            </a:fld>
            <a:endParaRPr lang="en" kern="0">
              <a:solidFill>
                <a:srgbClr val="80828B"/>
              </a:solidFill>
            </a:endParaRPr>
          </a:p>
        </p:txBody>
      </p:sp>
      <p:pic>
        <p:nvPicPr>
          <p:cNvPr id="9" name="Picture 8">
            <a:extLst>
              <a:ext uri="{FF2B5EF4-FFF2-40B4-BE49-F238E27FC236}">
                <a16:creationId xmlns:a16="http://schemas.microsoft.com/office/drawing/2014/main" id="{5323B07E-4354-4667-B39D-B0A4F0CEB1EE}"/>
              </a:ext>
            </a:extLst>
          </p:cNvPr>
          <p:cNvPicPr>
            <a:picLocks noChangeAspect="1"/>
          </p:cNvPicPr>
          <p:nvPr/>
        </p:nvPicPr>
        <p:blipFill>
          <a:blip r:embed="rId2"/>
          <a:stretch>
            <a:fillRect/>
          </a:stretch>
        </p:blipFill>
        <p:spPr>
          <a:xfrm>
            <a:off x="652874" y="1160310"/>
            <a:ext cx="536495" cy="503980"/>
          </a:xfrm>
          <a:prstGeom prst="rect">
            <a:avLst/>
          </a:prstGeom>
        </p:spPr>
      </p:pic>
    </p:spTree>
    <p:extLst>
      <p:ext uri="{BB962C8B-B14F-4D97-AF65-F5344CB8AC3E}">
        <p14:creationId xmlns:p14="http://schemas.microsoft.com/office/powerpoint/2010/main" val="25116238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20B99D-8BA1-7F9B-3EB3-D8C36C9648BE}"/>
              </a:ext>
            </a:extLst>
          </p:cNvPr>
          <p:cNvSpPr>
            <a:spLocks noGrp="1"/>
          </p:cNvSpPr>
          <p:nvPr>
            <p:ph type="sldNum" idx="12"/>
          </p:nvPr>
        </p:nvSpPr>
        <p:spPr/>
        <p:txBody>
          <a:bodyPr/>
          <a:lstStyle/>
          <a:p>
            <a:fld id="{00000000-1234-1234-1234-123412341234}" type="slidenum">
              <a:rPr lang="en" smtClean="0"/>
              <a:pPr/>
              <a:t>23</a:t>
            </a:fld>
            <a:endParaRPr lang="en"/>
          </a:p>
        </p:txBody>
      </p:sp>
      <p:pic>
        <p:nvPicPr>
          <p:cNvPr id="3" name="Picture 2">
            <a:extLst>
              <a:ext uri="{FF2B5EF4-FFF2-40B4-BE49-F238E27FC236}">
                <a16:creationId xmlns:a16="http://schemas.microsoft.com/office/drawing/2014/main" id="{B6E5ED30-7143-38B9-6ED5-9221E2334C12}"/>
              </a:ext>
            </a:extLst>
          </p:cNvPr>
          <p:cNvPicPr>
            <a:picLocks noChangeAspect="1"/>
          </p:cNvPicPr>
          <p:nvPr/>
        </p:nvPicPr>
        <p:blipFill>
          <a:blip r:embed="rId3"/>
          <a:stretch>
            <a:fillRect/>
          </a:stretch>
        </p:blipFill>
        <p:spPr>
          <a:xfrm>
            <a:off x="623057" y="3177010"/>
            <a:ext cx="536495" cy="503980"/>
          </a:xfrm>
          <a:prstGeom prst="rect">
            <a:avLst/>
          </a:prstGeom>
        </p:spPr>
      </p:pic>
    </p:spTree>
    <p:extLst>
      <p:ext uri="{BB962C8B-B14F-4D97-AF65-F5344CB8AC3E}">
        <p14:creationId xmlns:p14="http://schemas.microsoft.com/office/powerpoint/2010/main" val="13190307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ABC470-2488-39BF-6511-A8802B7BE72F}"/>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FFFFFF"/>
                </a:solidFill>
              </a:rPr>
              <a:pPr defTabSz="1219170">
                <a:buClr>
                  <a:srgbClr val="000000"/>
                </a:buClr>
              </a:pPr>
              <a:t>24</a:t>
            </a:fld>
            <a:endParaRPr lang="en" kern="0">
              <a:solidFill>
                <a:srgbClr val="FFFFFF"/>
              </a:solidFill>
            </a:endParaRPr>
          </a:p>
        </p:txBody>
      </p:sp>
      <p:sp>
        <p:nvSpPr>
          <p:cNvPr id="4" name="Text Placeholder 3">
            <a:extLst>
              <a:ext uri="{FF2B5EF4-FFF2-40B4-BE49-F238E27FC236}">
                <a16:creationId xmlns:a16="http://schemas.microsoft.com/office/drawing/2014/main" id="{6E3A471F-DFB9-2987-5315-6A092AECA072}"/>
              </a:ext>
            </a:extLst>
          </p:cNvPr>
          <p:cNvSpPr txBox="1">
            <a:spLocks noGrp="1"/>
          </p:cNvSpPr>
          <p:nvPr>
            <p:ph type="body" idx="1"/>
          </p:nvPr>
        </p:nvSpPr>
        <p:spPr>
          <a:xfrm>
            <a:off x="2340077" y="2154805"/>
            <a:ext cx="7511846" cy="2548390"/>
          </a:xfrm>
          <a:prstGeom prst="rect">
            <a:avLst/>
          </a:prstGeom>
          <a:noFill/>
        </p:spPr>
        <p:txBody>
          <a:bodyPr wrap="square">
            <a:spAutoFit/>
          </a:bodyPr>
          <a:lstStyle/>
          <a:p>
            <a:pPr marL="0" indent="0">
              <a:buNone/>
            </a:pPr>
            <a:r>
              <a:rPr lang="en-US" sz="2400" i="0" dirty="0">
                <a:effectLst/>
                <a:latin typeface="Red Hat Display" panose="02010303040201060303" pitchFamily="2" charset="0"/>
                <a:ea typeface="Red Hat Display" panose="02010303040201060303" pitchFamily="2" charset="0"/>
                <a:cs typeface="Red Hat Display" panose="02010303040201060303" pitchFamily="2" charset="0"/>
              </a:rPr>
              <a:t>I don’t mean to say that I have already achieved these things or that I have already reached perfection. But I press on to possess that perfection for which Christ Jesus first possessed me.</a:t>
            </a:r>
          </a:p>
          <a:p>
            <a:pPr marL="0" indent="0">
              <a:buNone/>
            </a:pPr>
            <a:endParaRPr lang="en-GB" sz="2400" kern="100" dirty="0">
              <a:latin typeface="Red Hat Display" panose="02010303040201060303" pitchFamily="2" charset="0"/>
              <a:ea typeface="Red Hat Display" panose="02010303040201060303" pitchFamily="2" charset="0"/>
              <a:cs typeface="Red Hat Display" panose="02010303040201060303" pitchFamily="2" charset="0"/>
            </a:endParaRPr>
          </a:p>
          <a:p>
            <a:pPr marL="0" indent="0">
              <a:buNone/>
            </a:pPr>
            <a:r>
              <a:rPr lang="en-GB" sz="2400" kern="100" dirty="0">
                <a:latin typeface="Red Hat Display" panose="02010303040201060303" pitchFamily="2" charset="0"/>
                <a:ea typeface="Red Hat Display" panose="02010303040201060303" pitchFamily="2" charset="0"/>
                <a:cs typeface="Red Hat Display" panose="02010303040201060303" pitchFamily="2" charset="0"/>
              </a:rPr>
              <a:t>Philippians 3:12</a:t>
            </a:r>
          </a:p>
        </p:txBody>
      </p:sp>
    </p:spTree>
    <p:extLst>
      <p:ext uri="{BB962C8B-B14F-4D97-AF65-F5344CB8AC3E}">
        <p14:creationId xmlns:p14="http://schemas.microsoft.com/office/powerpoint/2010/main" val="35099574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BBD89B-2273-B7C0-8052-BDDC9C90B4FA}"/>
              </a:ext>
            </a:extLst>
          </p:cNvPr>
          <p:cNvSpPr>
            <a:spLocks noGrp="1"/>
          </p:cNvSpPr>
          <p:nvPr>
            <p:ph type="title"/>
          </p:nvPr>
        </p:nvSpPr>
        <p:spPr>
          <a:xfrm>
            <a:off x="1716969" y="990100"/>
            <a:ext cx="9020193" cy="844400"/>
          </a:xfrm>
        </p:spPr>
        <p:txBody>
          <a:bodyPr/>
          <a:lstStyle/>
          <a:p>
            <a:pPr>
              <a:buClr>
                <a:schemeClr val="accent5"/>
              </a:buClr>
            </a:pPr>
            <a:r>
              <a:rPr lang="en-US" dirty="0">
                <a:solidFill>
                  <a:schemeClr val="accent5"/>
                </a:solidFill>
              </a:rPr>
              <a:t>Purpose of Personal Pastoring</a:t>
            </a:r>
            <a:endParaRPr lang="en-GB" dirty="0">
              <a:solidFill>
                <a:schemeClr val="accent5"/>
              </a:solidFill>
            </a:endParaRPr>
          </a:p>
        </p:txBody>
      </p:sp>
      <p:sp>
        <p:nvSpPr>
          <p:cNvPr id="6" name="Text Placeholder 5">
            <a:extLst>
              <a:ext uri="{FF2B5EF4-FFF2-40B4-BE49-F238E27FC236}">
                <a16:creationId xmlns:a16="http://schemas.microsoft.com/office/drawing/2014/main" id="{D35A4648-20B7-38A7-D1FD-780BFC869ECE}"/>
              </a:ext>
            </a:extLst>
          </p:cNvPr>
          <p:cNvSpPr>
            <a:spLocks noGrp="1"/>
          </p:cNvSpPr>
          <p:nvPr>
            <p:ph type="body" idx="1"/>
          </p:nvPr>
        </p:nvSpPr>
        <p:spPr>
          <a:xfrm>
            <a:off x="1559653" y="2103624"/>
            <a:ext cx="9806475" cy="3445307"/>
          </a:xfrm>
        </p:spPr>
        <p:txBody>
          <a:bodyPr/>
          <a:lstStyle/>
          <a:p>
            <a:pPr lvl="0">
              <a:buClr>
                <a:schemeClr val="tx1"/>
              </a:buClr>
              <a:buFont typeface="Wingdings" panose="05000000000000000000" pitchFamily="2" charset="2"/>
              <a:buChar char="§"/>
            </a:pPr>
            <a:r>
              <a:rPr lang="en-GB" b="1" dirty="0"/>
              <a:t>Guiding and lead on to maturity</a:t>
            </a:r>
          </a:p>
          <a:p>
            <a:pPr lvl="0">
              <a:buClr>
                <a:schemeClr val="tx1"/>
              </a:buClr>
              <a:buFont typeface="Wingdings" panose="05000000000000000000" pitchFamily="2" charset="2"/>
              <a:buChar char="§"/>
            </a:pPr>
            <a:r>
              <a:rPr lang="en-GB" b="1" dirty="0"/>
              <a:t>Provoking into God</a:t>
            </a:r>
          </a:p>
          <a:p>
            <a:pPr lvl="0">
              <a:buClr>
                <a:schemeClr val="tx1"/>
              </a:buClr>
              <a:buFont typeface="Wingdings" panose="05000000000000000000" pitchFamily="2" charset="2"/>
              <a:buChar char="§"/>
            </a:pPr>
            <a:r>
              <a:rPr lang="en-GB" b="1" dirty="0"/>
              <a:t>Encouraging</a:t>
            </a:r>
          </a:p>
          <a:p>
            <a:pPr lvl="0">
              <a:buClr>
                <a:schemeClr val="tx1"/>
              </a:buClr>
              <a:buFont typeface="Wingdings" panose="05000000000000000000" pitchFamily="2" charset="2"/>
              <a:buChar char="§"/>
            </a:pPr>
            <a:r>
              <a:rPr lang="en-GB" b="1" dirty="0"/>
              <a:t>Exhorting</a:t>
            </a:r>
          </a:p>
          <a:p>
            <a:pPr lvl="0">
              <a:buClr>
                <a:schemeClr val="tx1"/>
              </a:buClr>
              <a:buFont typeface="Wingdings" panose="05000000000000000000" pitchFamily="2" charset="2"/>
              <a:buChar char="§"/>
            </a:pPr>
            <a:r>
              <a:rPr lang="en-GB" b="1" dirty="0"/>
              <a:t>Maybe, to confront if necessary</a:t>
            </a:r>
          </a:p>
          <a:p>
            <a:pPr lvl="0">
              <a:buClr>
                <a:schemeClr val="tx1"/>
              </a:buClr>
              <a:buFont typeface="Wingdings" panose="05000000000000000000" pitchFamily="2" charset="2"/>
              <a:buChar char="§"/>
            </a:pPr>
            <a:r>
              <a:rPr lang="en-GB" b="1" dirty="0"/>
              <a:t>To protect</a:t>
            </a:r>
          </a:p>
        </p:txBody>
      </p:sp>
      <p:sp>
        <p:nvSpPr>
          <p:cNvPr id="2" name="Slide Number Placeholder 1">
            <a:extLst>
              <a:ext uri="{FF2B5EF4-FFF2-40B4-BE49-F238E27FC236}">
                <a16:creationId xmlns:a16="http://schemas.microsoft.com/office/drawing/2014/main" id="{1BFE1940-02C4-2483-882A-3E39F2D3B191}"/>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80828B"/>
                </a:solidFill>
              </a:rPr>
              <a:pPr defTabSz="1219170">
                <a:buClr>
                  <a:srgbClr val="000000"/>
                </a:buClr>
              </a:pPr>
              <a:t>25</a:t>
            </a:fld>
            <a:endParaRPr lang="en" kern="0">
              <a:solidFill>
                <a:srgbClr val="80828B"/>
              </a:solidFill>
            </a:endParaRPr>
          </a:p>
        </p:txBody>
      </p:sp>
      <p:pic>
        <p:nvPicPr>
          <p:cNvPr id="9" name="Picture 8">
            <a:extLst>
              <a:ext uri="{FF2B5EF4-FFF2-40B4-BE49-F238E27FC236}">
                <a16:creationId xmlns:a16="http://schemas.microsoft.com/office/drawing/2014/main" id="{5323B07E-4354-4667-B39D-B0A4F0CEB1EE}"/>
              </a:ext>
            </a:extLst>
          </p:cNvPr>
          <p:cNvPicPr>
            <a:picLocks noChangeAspect="1"/>
          </p:cNvPicPr>
          <p:nvPr/>
        </p:nvPicPr>
        <p:blipFill>
          <a:blip r:embed="rId2"/>
          <a:stretch>
            <a:fillRect/>
          </a:stretch>
        </p:blipFill>
        <p:spPr>
          <a:xfrm>
            <a:off x="652874" y="1160310"/>
            <a:ext cx="536495" cy="503980"/>
          </a:xfrm>
          <a:prstGeom prst="rect">
            <a:avLst/>
          </a:prstGeom>
        </p:spPr>
      </p:pic>
    </p:spTree>
    <p:extLst>
      <p:ext uri="{BB962C8B-B14F-4D97-AF65-F5344CB8AC3E}">
        <p14:creationId xmlns:p14="http://schemas.microsoft.com/office/powerpoint/2010/main" val="132703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down)">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wipe(down)">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D2B050-B4F1-EB09-ED1A-D465B78DF119}"/>
              </a:ext>
            </a:extLst>
          </p:cNvPr>
          <p:cNvSpPr>
            <a:spLocks noGrp="1"/>
          </p:cNvSpPr>
          <p:nvPr>
            <p:ph type="sldNum" idx="12"/>
          </p:nvPr>
        </p:nvSpPr>
        <p:spPr/>
        <p:txBody>
          <a:bodyPr/>
          <a:lstStyle/>
          <a:p>
            <a:fld id="{00000000-1234-1234-1234-123412341234}" type="slidenum">
              <a:rPr lang="en" smtClean="0"/>
              <a:pPr/>
              <a:t>26</a:t>
            </a:fld>
            <a:endParaRPr lang="en"/>
          </a:p>
        </p:txBody>
      </p:sp>
      <p:pic>
        <p:nvPicPr>
          <p:cNvPr id="3" name="Picture 2">
            <a:extLst>
              <a:ext uri="{FF2B5EF4-FFF2-40B4-BE49-F238E27FC236}">
                <a16:creationId xmlns:a16="http://schemas.microsoft.com/office/drawing/2014/main" id="{2FE64796-707C-CC95-5003-7759BA9A2329}"/>
              </a:ext>
            </a:extLst>
          </p:cNvPr>
          <p:cNvPicPr>
            <a:picLocks noChangeAspect="1"/>
          </p:cNvPicPr>
          <p:nvPr/>
        </p:nvPicPr>
        <p:blipFill>
          <a:blip r:embed="rId3"/>
          <a:stretch>
            <a:fillRect/>
          </a:stretch>
        </p:blipFill>
        <p:spPr>
          <a:xfrm>
            <a:off x="682692" y="3177010"/>
            <a:ext cx="536495" cy="503980"/>
          </a:xfrm>
          <a:prstGeom prst="rect">
            <a:avLst/>
          </a:prstGeom>
        </p:spPr>
      </p:pic>
    </p:spTree>
    <p:extLst>
      <p:ext uri="{BB962C8B-B14F-4D97-AF65-F5344CB8AC3E}">
        <p14:creationId xmlns:p14="http://schemas.microsoft.com/office/powerpoint/2010/main" val="808303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BBD89B-2273-B7C0-8052-BDDC9C90B4FA}"/>
              </a:ext>
            </a:extLst>
          </p:cNvPr>
          <p:cNvSpPr>
            <a:spLocks noGrp="1"/>
          </p:cNvSpPr>
          <p:nvPr>
            <p:ph type="title"/>
          </p:nvPr>
        </p:nvSpPr>
        <p:spPr>
          <a:xfrm>
            <a:off x="1716969" y="990100"/>
            <a:ext cx="9020193" cy="844400"/>
          </a:xfrm>
        </p:spPr>
        <p:txBody>
          <a:bodyPr/>
          <a:lstStyle/>
          <a:p>
            <a:pPr marL="514350" indent="-514350">
              <a:buClr>
                <a:schemeClr val="accent5"/>
              </a:buClr>
              <a:buFont typeface="+mj-lt"/>
              <a:buAutoNum type="arabicPeriod" startAt="5"/>
            </a:pPr>
            <a:r>
              <a:rPr lang="en-US" dirty="0">
                <a:solidFill>
                  <a:schemeClr val="accent5"/>
                </a:solidFill>
              </a:rPr>
              <a:t>Growing in God – Small Groups</a:t>
            </a:r>
            <a:endParaRPr lang="en-GB" dirty="0">
              <a:solidFill>
                <a:schemeClr val="accent5"/>
              </a:solidFill>
            </a:endParaRPr>
          </a:p>
        </p:txBody>
      </p:sp>
      <p:sp>
        <p:nvSpPr>
          <p:cNvPr id="6" name="Text Placeholder 5">
            <a:extLst>
              <a:ext uri="{FF2B5EF4-FFF2-40B4-BE49-F238E27FC236}">
                <a16:creationId xmlns:a16="http://schemas.microsoft.com/office/drawing/2014/main" id="{D35A4648-20B7-38A7-D1FD-780BFC869ECE}"/>
              </a:ext>
            </a:extLst>
          </p:cNvPr>
          <p:cNvSpPr>
            <a:spLocks noGrp="1"/>
          </p:cNvSpPr>
          <p:nvPr>
            <p:ph type="body" idx="1"/>
          </p:nvPr>
        </p:nvSpPr>
        <p:spPr>
          <a:xfrm>
            <a:off x="1559653" y="2501189"/>
            <a:ext cx="9806475" cy="3445307"/>
          </a:xfrm>
        </p:spPr>
        <p:txBody>
          <a:bodyPr/>
          <a:lstStyle/>
          <a:p>
            <a:pPr>
              <a:buClr>
                <a:schemeClr val="accent5"/>
              </a:buClr>
              <a:buFont typeface="Wingdings" panose="05000000000000000000" pitchFamily="2" charset="2"/>
              <a:buChar char="§"/>
            </a:pPr>
            <a:r>
              <a:rPr lang="en-GB" b="1" dirty="0"/>
              <a:t>Help us to stay focused on Jesus during the week  </a:t>
            </a:r>
          </a:p>
          <a:p>
            <a:pPr>
              <a:buClr>
                <a:schemeClr val="accent5"/>
              </a:buClr>
              <a:buFont typeface="Wingdings" panose="05000000000000000000" pitchFamily="2" charset="2"/>
              <a:buChar char="§"/>
            </a:pPr>
            <a:r>
              <a:rPr lang="en-GB" b="1" dirty="0"/>
              <a:t>Provide opportunities to explore the Word of God</a:t>
            </a:r>
          </a:p>
          <a:p>
            <a:pPr>
              <a:buClr>
                <a:schemeClr val="accent5"/>
              </a:buClr>
              <a:buFont typeface="Wingdings" panose="05000000000000000000" pitchFamily="2" charset="2"/>
              <a:buChar char="§"/>
            </a:pPr>
            <a:r>
              <a:rPr lang="en-GB" b="1" dirty="0"/>
              <a:t>Create strong relationships between group members.  </a:t>
            </a:r>
          </a:p>
          <a:p>
            <a:pPr>
              <a:buClr>
                <a:schemeClr val="accent5"/>
              </a:buClr>
              <a:buFont typeface="Wingdings" panose="05000000000000000000" pitchFamily="2" charset="2"/>
              <a:buChar char="§"/>
            </a:pPr>
            <a:r>
              <a:rPr lang="en-GB" b="1" dirty="0"/>
              <a:t>Encourage us to be “outward focussed”</a:t>
            </a:r>
          </a:p>
        </p:txBody>
      </p:sp>
      <p:sp>
        <p:nvSpPr>
          <p:cNvPr id="2" name="Slide Number Placeholder 1">
            <a:extLst>
              <a:ext uri="{FF2B5EF4-FFF2-40B4-BE49-F238E27FC236}">
                <a16:creationId xmlns:a16="http://schemas.microsoft.com/office/drawing/2014/main" id="{1BFE1940-02C4-2483-882A-3E39F2D3B191}"/>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80828B"/>
                </a:solidFill>
              </a:rPr>
              <a:pPr defTabSz="1219170">
                <a:buClr>
                  <a:srgbClr val="000000"/>
                </a:buClr>
              </a:pPr>
              <a:t>27</a:t>
            </a:fld>
            <a:endParaRPr lang="en" kern="0">
              <a:solidFill>
                <a:srgbClr val="80828B"/>
              </a:solidFill>
            </a:endParaRPr>
          </a:p>
        </p:txBody>
      </p:sp>
      <p:pic>
        <p:nvPicPr>
          <p:cNvPr id="9" name="Picture 8">
            <a:extLst>
              <a:ext uri="{FF2B5EF4-FFF2-40B4-BE49-F238E27FC236}">
                <a16:creationId xmlns:a16="http://schemas.microsoft.com/office/drawing/2014/main" id="{5323B07E-4354-4667-B39D-B0A4F0CEB1EE}"/>
              </a:ext>
            </a:extLst>
          </p:cNvPr>
          <p:cNvPicPr>
            <a:picLocks noChangeAspect="1"/>
          </p:cNvPicPr>
          <p:nvPr/>
        </p:nvPicPr>
        <p:blipFill>
          <a:blip r:embed="rId2"/>
          <a:stretch>
            <a:fillRect/>
          </a:stretch>
        </p:blipFill>
        <p:spPr>
          <a:xfrm>
            <a:off x="652874" y="1160310"/>
            <a:ext cx="536495" cy="503980"/>
          </a:xfrm>
          <a:prstGeom prst="rect">
            <a:avLst/>
          </a:prstGeom>
        </p:spPr>
      </p:pic>
    </p:spTree>
    <p:extLst>
      <p:ext uri="{BB962C8B-B14F-4D97-AF65-F5344CB8AC3E}">
        <p14:creationId xmlns:p14="http://schemas.microsoft.com/office/powerpoint/2010/main" val="304913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2"/>
            </a:gs>
          </a:gsLst>
          <a:lin ang="18900044" scaled="0"/>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C910C-8D2B-5588-6FE2-302D349424B3}"/>
              </a:ext>
            </a:extLst>
          </p:cNvPr>
          <p:cNvSpPr>
            <a:spLocks noGrp="1"/>
          </p:cNvSpPr>
          <p:nvPr>
            <p:ph type="sldNum"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733" b="1" i="0" u="none" strike="noStrike" kern="0" cap="none" spc="0" normalizeH="0" baseline="0" noProof="0">
                <a:ln>
                  <a:noFill/>
                </a:ln>
                <a:solidFill>
                  <a:srgbClr val="FFFFFF"/>
                </a:solidFill>
                <a:effectLst/>
                <a:uLnTx/>
                <a:uFillTx/>
                <a:latin typeface="Red Hat Display"/>
                <a:ea typeface="Red Hat Display"/>
                <a:cs typeface="Red Hat Display"/>
                <a:sym typeface="Red Hat Display"/>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28</a:t>
            </a:fld>
            <a:endParaRPr kumimoji="0" lang="en" sz="1733" b="1" i="0" u="none" strike="noStrike" kern="0" cap="none" spc="0" normalizeH="0" baseline="0" noProof="0">
              <a:ln>
                <a:noFill/>
              </a:ln>
              <a:solidFill>
                <a:srgbClr val="FFFFFF"/>
              </a:solidFill>
              <a:effectLst/>
              <a:uLnTx/>
              <a:uFillTx/>
              <a:latin typeface="Red Hat Display"/>
              <a:ea typeface="Red Hat Display"/>
              <a:cs typeface="Red Hat Display"/>
              <a:sym typeface="Red Hat Display"/>
            </a:endParaRPr>
          </a:p>
        </p:txBody>
      </p:sp>
      <p:pic>
        <p:nvPicPr>
          <p:cNvPr id="3" name="Picture 2">
            <a:extLst>
              <a:ext uri="{FF2B5EF4-FFF2-40B4-BE49-F238E27FC236}">
                <a16:creationId xmlns:a16="http://schemas.microsoft.com/office/drawing/2014/main" id="{64ABE619-2F4B-D792-435C-90D3FDFA43DB}"/>
              </a:ext>
            </a:extLst>
          </p:cNvPr>
          <p:cNvPicPr>
            <a:picLocks noChangeAspect="1"/>
          </p:cNvPicPr>
          <p:nvPr/>
        </p:nvPicPr>
        <p:blipFill>
          <a:blip r:embed="rId2"/>
          <a:stretch>
            <a:fillRect/>
          </a:stretch>
        </p:blipFill>
        <p:spPr>
          <a:xfrm>
            <a:off x="658194" y="3171195"/>
            <a:ext cx="536495" cy="503980"/>
          </a:xfrm>
          <a:prstGeom prst="rect">
            <a:avLst/>
          </a:prstGeom>
        </p:spPr>
      </p:pic>
      <p:sp>
        <p:nvSpPr>
          <p:cNvPr id="4" name="TextBox 3">
            <a:extLst>
              <a:ext uri="{FF2B5EF4-FFF2-40B4-BE49-F238E27FC236}">
                <a16:creationId xmlns:a16="http://schemas.microsoft.com/office/drawing/2014/main" id="{91D2F46E-62F6-48DB-FCF1-0F9B3AF4EBB1}"/>
              </a:ext>
            </a:extLst>
          </p:cNvPr>
          <p:cNvSpPr txBox="1"/>
          <p:nvPr/>
        </p:nvSpPr>
        <p:spPr>
          <a:xfrm>
            <a:off x="658194" y="1545343"/>
            <a:ext cx="10834906" cy="769441"/>
          </a:xfrm>
          <a:prstGeom prst="rect">
            <a:avLst/>
          </a:prstGeom>
          <a:noFill/>
        </p:spPr>
        <p:txBody>
          <a:bodyPr wrap="square" rtlCol="0">
            <a:spAutoFit/>
          </a:bodyPr>
          <a:lstStyle/>
          <a:p>
            <a:pPr marR="0" lvl="0" algn="ctr" defTabSz="1219170" rtl="0" eaLnBrk="1" fontAlgn="auto" latinLnBrk="0" hangingPunct="1">
              <a:lnSpc>
                <a:spcPct val="100000"/>
              </a:lnSpc>
              <a:spcBef>
                <a:spcPts val="0"/>
              </a:spcBef>
              <a:spcAft>
                <a:spcPts val="0"/>
              </a:spcAft>
              <a:buClr>
                <a:srgbClr val="0784B1"/>
              </a:buClr>
              <a:buSzTx/>
              <a:tabLst/>
              <a:defRPr/>
            </a:pPr>
            <a:r>
              <a:rPr kumimoji="0" lang="en-US" sz="4400" b="1" i="0" u="none" strike="noStrike" kern="0" cap="none" spc="0" normalizeH="0" baseline="0" noProof="0" dirty="0">
                <a:ln>
                  <a:noFill/>
                </a:ln>
                <a:solidFill>
                  <a:srgbClr val="0784B1"/>
                </a:solidFill>
                <a:effectLst/>
                <a:uLnTx/>
                <a:uFillTx/>
                <a:latin typeface="Red Hat Display" panose="02010303040201060303" pitchFamily="2" charset="0"/>
                <a:ea typeface="Red Hat Display" panose="02010303040201060303" pitchFamily="2" charset="0"/>
                <a:cs typeface="Red Hat Display" panose="02010303040201060303" pitchFamily="2" charset="0"/>
                <a:sym typeface="Arial"/>
              </a:rPr>
              <a:t>FAITH, FAMILY, FRIENDS</a:t>
            </a:r>
            <a:r>
              <a:rPr lang="en-US" sz="4400" b="1" kern="0" dirty="0">
                <a:solidFill>
                  <a:srgbClr val="0784B1"/>
                </a:solidFill>
                <a:latin typeface="Red Hat Display" panose="02010303040201060303" pitchFamily="2" charset="0"/>
                <a:ea typeface="Red Hat Display" panose="02010303040201060303" pitchFamily="2" charset="0"/>
                <a:cs typeface="Red Hat Display" panose="02010303040201060303" pitchFamily="2" charset="0"/>
                <a:sym typeface="Arial"/>
              </a:rPr>
              <a:t>, </a:t>
            </a:r>
            <a:r>
              <a:rPr kumimoji="0" lang="en-US" sz="4400" b="1" i="0" u="none" strike="noStrike" kern="0" cap="none" spc="0" normalizeH="0" baseline="0" noProof="0" dirty="0">
                <a:ln>
                  <a:noFill/>
                </a:ln>
                <a:solidFill>
                  <a:srgbClr val="0784B1"/>
                </a:solidFill>
                <a:effectLst/>
                <a:uLnTx/>
                <a:uFillTx/>
                <a:latin typeface="Red Hat Display" panose="02010303040201060303" pitchFamily="2" charset="0"/>
                <a:ea typeface="Red Hat Display" panose="02010303040201060303" pitchFamily="2" charset="0"/>
                <a:cs typeface="Red Hat Display" panose="02010303040201060303" pitchFamily="2" charset="0"/>
                <a:sym typeface="Arial"/>
              </a:rPr>
              <a:t>FOOD</a:t>
            </a:r>
            <a:r>
              <a:rPr lang="en-US" sz="4400" b="1" kern="0" dirty="0">
                <a:solidFill>
                  <a:srgbClr val="0784B1"/>
                </a:solidFill>
                <a:latin typeface="Red Hat Display" panose="02010303040201060303" pitchFamily="2" charset="0"/>
                <a:ea typeface="Red Hat Display" panose="02010303040201060303" pitchFamily="2" charset="0"/>
                <a:cs typeface="Red Hat Display" panose="02010303040201060303" pitchFamily="2" charset="0"/>
                <a:sym typeface="Arial"/>
              </a:rPr>
              <a:t>, </a:t>
            </a:r>
            <a:r>
              <a:rPr kumimoji="0" lang="en-US" sz="4400" b="1" i="0" u="none" strike="noStrike" kern="0" cap="none" spc="0" normalizeH="0" baseline="0" noProof="0" dirty="0">
                <a:ln>
                  <a:noFill/>
                </a:ln>
                <a:solidFill>
                  <a:srgbClr val="0784B1"/>
                </a:solidFill>
                <a:effectLst/>
                <a:uLnTx/>
                <a:uFillTx/>
                <a:latin typeface="Red Hat Display" panose="02010303040201060303" pitchFamily="2" charset="0"/>
                <a:ea typeface="Red Hat Display" panose="02010303040201060303" pitchFamily="2" charset="0"/>
                <a:cs typeface="Red Hat Display" panose="02010303040201060303" pitchFamily="2" charset="0"/>
                <a:sym typeface="Arial"/>
              </a:rPr>
              <a:t>FUN</a:t>
            </a:r>
            <a:endParaRPr kumimoji="0" lang="en-GB" sz="4400" b="1" i="0" u="none" strike="noStrike" kern="0" cap="none" spc="0" normalizeH="0" baseline="0" noProof="0" dirty="0">
              <a:ln>
                <a:noFill/>
              </a:ln>
              <a:solidFill>
                <a:srgbClr val="0784B1"/>
              </a:solidFill>
              <a:effectLst/>
              <a:uLnTx/>
              <a:uFillTx/>
              <a:latin typeface="Red Hat Display" panose="02010303040201060303" pitchFamily="2" charset="0"/>
              <a:ea typeface="Red Hat Display" panose="02010303040201060303" pitchFamily="2" charset="0"/>
              <a:cs typeface="Red Hat Display" panose="02010303040201060303" pitchFamily="2" charset="0"/>
              <a:sym typeface="Arial"/>
            </a:endParaRPr>
          </a:p>
        </p:txBody>
      </p:sp>
      <p:sp>
        <p:nvSpPr>
          <p:cNvPr id="5" name="TextBox 4">
            <a:extLst>
              <a:ext uri="{FF2B5EF4-FFF2-40B4-BE49-F238E27FC236}">
                <a16:creationId xmlns:a16="http://schemas.microsoft.com/office/drawing/2014/main" id="{5C486620-C7CB-CFE3-B830-87B42DFA2025}"/>
              </a:ext>
            </a:extLst>
          </p:cNvPr>
          <p:cNvSpPr txBox="1"/>
          <p:nvPr/>
        </p:nvSpPr>
        <p:spPr>
          <a:xfrm>
            <a:off x="2843636" y="3171195"/>
            <a:ext cx="6504727" cy="2123658"/>
          </a:xfrm>
          <a:prstGeom prst="rect">
            <a:avLst/>
          </a:prstGeom>
          <a:noFill/>
        </p:spPr>
        <p:txBody>
          <a:bodyPr wrap="square" rtlCol="0">
            <a:spAutoFit/>
          </a:bodyPr>
          <a:lstStyle/>
          <a:p>
            <a:pPr algn="ctr"/>
            <a:r>
              <a:rPr lang="en-GB" sz="6600" b="1" dirty="0">
                <a:latin typeface="Juice ITC" panose="04040403040A02020202" pitchFamily="82" charset="0"/>
                <a:ea typeface="STXingkai" panose="020B0503020204020204" pitchFamily="2" charset="-122"/>
                <a:cs typeface="Dreaming Outloud Script Pro" panose="020F0502020204030204" pitchFamily="66" charset="0"/>
              </a:rPr>
              <a:t>…and </a:t>
            </a:r>
            <a:r>
              <a:rPr lang="en-GB" sz="6600" b="1" dirty="0">
                <a:effectLst/>
                <a:latin typeface="Juice ITC" panose="04040403040A02020202" pitchFamily="82" charset="0"/>
                <a:ea typeface="STXingkai" panose="020B0503020204020204" pitchFamily="2" charset="-122"/>
                <a:cs typeface="Dreaming Outloud Script Pro" panose="020F0502020204030204" pitchFamily="66" charset="0"/>
              </a:rPr>
              <a:t> in all things,</a:t>
            </a:r>
          </a:p>
          <a:p>
            <a:pPr algn="ctr"/>
            <a:r>
              <a:rPr lang="en-GB" sz="6600" b="1" dirty="0">
                <a:effectLst/>
                <a:latin typeface="Juice ITC" panose="04040403040A02020202" pitchFamily="82" charset="0"/>
                <a:ea typeface="STXingkai" panose="020B0503020204020204" pitchFamily="2" charset="-122"/>
                <a:cs typeface="Dreaming Outloud Script Pro" panose="020F0502020204030204" pitchFamily="66" charset="0"/>
              </a:rPr>
              <a:t>Jesus sets the example</a:t>
            </a:r>
            <a:r>
              <a:rPr lang="en-GB" sz="6600" b="1" dirty="0">
                <a:effectLst/>
                <a:latin typeface="STXingkai" panose="020B0503020204020204" pitchFamily="2" charset="-122"/>
                <a:ea typeface="STXingkai" panose="020B0503020204020204" pitchFamily="2" charset="-122"/>
                <a:cs typeface="Dreaming Outloud Script Pro" panose="020F0502020204030204" pitchFamily="66" charset="0"/>
              </a:rPr>
              <a:t>.</a:t>
            </a:r>
            <a:endParaRPr lang="en-GB" sz="6600" b="1" dirty="0">
              <a:latin typeface="STXingkai" panose="020B0503020204020204" pitchFamily="2" charset="-122"/>
              <a:ea typeface="STXingkai" panose="020B0503020204020204" pitchFamily="2" charset="-122"/>
              <a:cs typeface="Dreaming Outloud Script Pro" panose="020F0502020204030204" pitchFamily="66" charset="0"/>
            </a:endParaRPr>
          </a:p>
        </p:txBody>
      </p:sp>
    </p:spTree>
    <p:extLst>
      <p:ext uri="{BB962C8B-B14F-4D97-AF65-F5344CB8AC3E}">
        <p14:creationId xmlns:p14="http://schemas.microsoft.com/office/powerpoint/2010/main" val="3266914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BBD89B-2273-B7C0-8052-BDDC9C90B4FA}"/>
              </a:ext>
            </a:extLst>
          </p:cNvPr>
          <p:cNvSpPr>
            <a:spLocks noGrp="1"/>
          </p:cNvSpPr>
          <p:nvPr>
            <p:ph type="title"/>
          </p:nvPr>
        </p:nvSpPr>
        <p:spPr>
          <a:xfrm>
            <a:off x="1982440" y="990100"/>
            <a:ext cx="9020193" cy="844400"/>
          </a:xfrm>
        </p:spPr>
        <p:txBody>
          <a:bodyPr/>
          <a:lstStyle/>
          <a:p>
            <a:r>
              <a:rPr lang="en-US" dirty="0">
                <a:solidFill>
                  <a:schemeClr val="accent5"/>
                </a:solidFill>
              </a:rPr>
              <a:t>So far we’ve looked at…</a:t>
            </a:r>
            <a:endParaRPr lang="en-GB" dirty="0">
              <a:solidFill>
                <a:schemeClr val="accent5"/>
              </a:solidFill>
            </a:endParaRPr>
          </a:p>
        </p:txBody>
      </p:sp>
      <p:sp>
        <p:nvSpPr>
          <p:cNvPr id="6" name="Text Placeholder 5">
            <a:extLst>
              <a:ext uri="{FF2B5EF4-FFF2-40B4-BE49-F238E27FC236}">
                <a16:creationId xmlns:a16="http://schemas.microsoft.com/office/drawing/2014/main" id="{D35A4648-20B7-38A7-D1FD-780BFC869ECE}"/>
              </a:ext>
            </a:extLst>
          </p:cNvPr>
          <p:cNvSpPr>
            <a:spLocks noGrp="1"/>
          </p:cNvSpPr>
          <p:nvPr>
            <p:ph type="body" idx="1"/>
          </p:nvPr>
        </p:nvSpPr>
        <p:spPr>
          <a:xfrm>
            <a:off x="1392467" y="2378927"/>
            <a:ext cx="4490000" cy="3445307"/>
          </a:xfrm>
        </p:spPr>
        <p:txBody>
          <a:bodyPr/>
          <a:lstStyle/>
          <a:p>
            <a:r>
              <a:rPr lang="en-US" b="1" dirty="0">
                <a:solidFill>
                  <a:schemeClr val="tx1"/>
                </a:solidFill>
                <a:latin typeface="Red Hat Display" panose="02010303040201060303" pitchFamily="2" charset="0"/>
                <a:ea typeface="Red Hat Display" panose="02010303040201060303" pitchFamily="2" charset="0"/>
                <a:cs typeface="Red Hat Display" panose="02010303040201060303" pitchFamily="2" charset="0"/>
              </a:rPr>
              <a:t>The Kingdom of God</a:t>
            </a:r>
          </a:p>
          <a:p>
            <a:r>
              <a:rPr lang="en-US" b="1" dirty="0">
                <a:solidFill>
                  <a:schemeClr val="tx1"/>
                </a:solidFill>
                <a:latin typeface="Red Hat Display" panose="02010303040201060303" pitchFamily="2" charset="0"/>
                <a:ea typeface="Red Hat Display" panose="02010303040201060303" pitchFamily="2" charset="0"/>
                <a:cs typeface="Red Hat Display" panose="02010303040201060303" pitchFamily="2" charset="0"/>
              </a:rPr>
              <a:t>New Life, New Birth</a:t>
            </a:r>
          </a:p>
          <a:p>
            <a:r>
              <a:rPr lang="en-US" b="1" dirty="0">
                <a:solidFill>
                  <a:schemeClr val="tx1"/>
                </a:solidFill>
                <a:latin typeface="Red Hat Display" panose="02010303040201060303" pitchFamily="2" charset="0"/>
                <a:ea typeface="Red Hat Display" panose="02010303040201060303" pitchFamily="2" charset="0"/>
                <a:cs typeface="Red Hat Display" panose="02010303040201060303" pitchFamily="2" charset="0"/>
              </a:rPr>
              <a:t>Positive Repentance</a:t>
            </a:r>
          </a:p>
          <a:p>
            <a:r>
              <a:rPr lang="en-US" b="1" dirty="0">
                <a:solidFill>
                  <a:schemeClr val="tx1"/>
                </a:solidFill>
                <a:latin typeface="Red Hat Display" panose="02010303040201060303" pitchFamily="2" charset="0"/>
                <a:ea typeface="Red Hat Display" panose="02010303040201060303" pitchFamily="2" charset="0"/>
                <a:cs typeface="Red Hat Display" panose="02010303040201060303" pitchFamily="2" charset="0"/>
              </a:rPr>
              <a:t>Active Faith </a:t>
            </a:r>
          </a:p>
          <a:p>
            <a:r>
              <a:rPr lang="en-US" b="1" dirty="0">
                <a:solidFill>
                  <a:schemeClr val="tx1"/>
                </a:solidFill>
                <a:latin typeface="Red Hat Display" panose="02010303040201060303" pitchFamily="2" charset="0"/>
                <a:ea typeface="Red Hat Display" panose="02010303040201060303" pitchFamily="2" charset="0"/>
                <a:cs typeface="Red Hat Display" panose="02010303040201060303" pitchFamily="2" charset="0"/>
              </a:rPr>
              <a:t>The Lordship of Christ</a:t>
            </a:r>
            <a:endParaRPr lang="en-GB" b="1" dirty="0">
              <a:solidFill>
                <a:schemeClr val="tx1"/>
              </a:solidFill>
              <a:latin typeface="Red Hat Display" panose="02010303040201060303" pitchFamily="2" charset="0"/>
              <a:ea typeface="Red Hat Display" panose="02010303040201060303" pitchFamily="2" charset="0"/>
              <a:cs typeface="Red Hat Display" panose="02010303040201060303" pitchFamily="2" charset="0"/>
            </a:endParaRPr>
          </a:p>
          <a:p>
            <a:endParaRPr lang="en-GB" dirty="0"/>
          </a:p>
        </p:txBody>
      </p:sp>
      <p:sp>
        <p:nvSpPr>
          <p:cNvPr id="8" name="Text Placeholder 7">
            <a:extLst>
              <a:ext uri="{FF2B5EF4-FFF2-40B4-BE49-F238E27FC236}">
                <a16:creationId xmlns:a16="http://schemas.microsoft.com/office/drawing/2014/main" id="{33D98872-1CFA-7EF2-C28F-0CC8D66BB53E}"/>
              </a:ext>
            </a:extLst>
          </p:cNvPr>
          <p:cNvSpPr>
            <a:spLocks noGrp="1"/>
          </p:cNvSpPr>
          <p:nvPr>
            <p:ph type="body" idx="2"/>
          </p:nvPr>
        </p:nvSpPr>
        <p:spPr>
          <a:xfrm>
            <a:off x="6197633" y="2378927"/>
            <a:ext cx="5062620" cy="3866400"/>
          </a:xfrm>
        </p:spPr>
        <p:txBody>
          <a:bodyPr/>
          <a:lstStyle/>
          <a:p>
            <a:r>
              <a:rPr lang="en-US" b="1" dirty="0">
                <a:solidFill>
                  <a:schemeClr val="tx1"/>
                </a:solidFill>
              </a:rPr>
              <a:t>Baptism in Water</a:t>
            </a:r>
          </a:p>
          <a:p>
            <a:r>
              <a:rPr lang="en-US" b="1" dirty="0">
                <a:solidFill>
                  <a:schemeClr val="tx1"/>
                </a:solidFill>
              </a:rPr>
              <a:t>Baptism in the Holy Spirit</a:t>
            </a:r>
          </a:p>
          <a:p>
            <a:r>
              <a:rPr lang="en-US" b="1" dirty="0">
                <a:solidFill>
                  <a:schemeClr val="tx1"/>
                </a:solidFill>
              </a:rPr>
              <a:t>The Church</a:t>
            </a:r>
          </a:p>
          <a:p>
            <a:r>
              <a:rPr lang="en-US" b="1" dirty="0">
                <a:solidFill>
                  <a:schemeClr val="tx1"/>
                </a:solidFill>
              </a:rPr>
              <a:t>Meetings</a:t>
            </a:r>
          </a:p>
          <a:p>
            <a:r>
              <a:rPr lang="en-US" b="1" dirty="0">
                <a:solidFill>
                  <a:schemeClr val="tx1"/>
                </a:solidFill>
              </a:rPr>
              <a:t>More than just Meetings</a:t>
            </a:r>
            <a:endParaRPr lang="en-GB" b="1" dirty="0">
              <a:solidFill>
                <a:schemeClr val="tx1"/>
              </a:solidFill>
            </a:endParaRPr>
          </a:p>
        </p:txBody>
      </p:sp>
      <p:sp>
        <p:nvSpPr>
          <p:cNvPr id="2" name="Slide Number Placeholder 1">
            <a:extLst>
              <a:ext uri="{FF2B5EF4-FFF2-40B4-BE49-F238E27FC236}">
                <a16:creationId xmlns:a16="http://schemas.microsoft.com/office/drawing/2014/main" id="{1BFE1940-02C4-2483-882A-3E39F2D3B191}"/>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80828B"/>
                </a:solidFill>
              </a:rPr>
              <a:pPr defTabSz="1219170">
                <a:buClr>
                  <a:srgbClr val="000000"/>
                </a:buClr>
              </a:pPr>
              <a:t>3</a:t>
            </a:fld>
            <a:endParaRPr lang="en" kern="0">
              <a:solidFill>
                <a:srgbClr val="80828B"/>
              </a:solidFill>
            </a:endParaRPr>
          </a:p>
        </p:txBody>
      </p:sp>
      <p:pic>
        <p:nvPicPr>
          <p:cNvPr id="7" name="Picture 6">
            <a:extLst>
              <a:ext uri="{FF2B5EF4-FFF2-40B4-BE49-F238E27FC236}">
                <a16:creationId xmlns:a16="http://schemas.microsoft.com/office/drawing/2014/main" id="{9B2629C0-D7DC-819C-202E-5068DF9CC91D}"/>
              </a:ext>
            </a:extLst>
          </p:cNvPr>
          <p:cNvPicPr>
            <a:picLocks noChangeAspect="1"/>
          </p:cNvPicPr>
          <p:nvPr/>
        </p:nvPicPr>
        <p:blipFill>
          <a:blip r:embed="rId2"/>
          <a:stretch>
            <a:fillRect/>
          </a:stretch>
        </p:blipFill>
        <p:spPr>
          <a:xfrm>
            <a:off x="658194" y="3171195"/>
            <a:ext cx="536495" cy="503980"/>
          </a:xfrm>
          <a:prstGeom prst="rect">
            <a:avLst/>
          </a:prstGeom>
        </p:spPr>
      </p:pic>
      <p:pic>
        <p:nvPicPr>
          <p:cNvPr id="9" name="Picture 8">
            <a:extLst>
              <a:ext uri="{FF2B5EF4-FFF2-40B4-BE49-F238E27FC236}">
                <a16:creationId xmlns:a16="http://schemas.microsoft.com/office/drawing/2014/main" id="{5323B07E-4354-4667-B39D-B0A4F0CEB1EE}"/>
              </a:ext>
            </a:extLst>
          </p:cNvPr>
          <p:cNvPicPr>
            <a:picLocks noChangeAspect="1"/>
          </p:cNvPicPr>
          <p:nvPr/>
        </p:nvPicPr>
        <p:blipFill>
          <a:blip r:embed="rId2"/>
          <a:stretch>
            <a:fillRect/>
          </a:stretch>
        </p:blipFill>
        <p:spPr>
          <a:xfrm>
            <a:off x="652874" y="1160310"/>
            <a:ext cx="536495" cy="503980"/>
          </a:xfrm>
          <a:prstGeom prst="rect">
            <a:avLst/>
          </a:prstGeom>
        </p:spPr>
      </p:pic>
    </p:spTree>
    <p:extLst>
      <p:ext uri="{BB962C8B-B14F-4D97-AF65-F5344CB8AC3E}">
        <p14:creationId xmlns:p14="http://schemas.microsoft.com/office/powerpoint/2010/main" val="3579513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BBD89B-2273-B7C0-8052-BDDC9C90B4FA}"/>
              </a:ext>
            </a:extLst>
          </p:cNvPr>
          <p:cNvSpPr>
            <a:spLocks noGrp="1"/>
          </p:cNvSpPr>
          <p:nvPr>
            <p:ph type="title"/>
          </p:nvPr>
        </p:nvSpPr>
        <p:spPr>
          <a:xfrm>
            <a:off x="1982440" y="990100"/>
            <a:ext cx="9020193" cy="844400"/>
          </a:xfrm>
        </p:spPr>
        <p:txBody>
          <a:bodyPr/>
          <a:lstStyle/>
          <a:p>
            <a:r>
              <a:rPr lang="en-US" dirty="0">
                <a:solidFill>
                  <a:schemeClr val="accent5"/>
                </a:solidFill>
              </a:rPr>
              <a:t>Our New Life and Our New Lifestyle</a:t>
            </a:r>
            <a:endParaRPr lang="en-GB" dirty="0">
              <a:solidFill>
                <a:schemeClr val="accent5"/>
              </a:solidFill>
            </a:endParaRPr>
          </a:p>
        </p:txBody>
      </p:sp>
      <p:sp>
        <p:nvSpPr>
          <p:cNvPr id="2" name="Slide Number Placeholder 1">
            <a:extLst>
              <a:ext uri="{FF2B5EF4-FFF2-40B4-BE49-F238E27FC236}">
                <a16:creationId xmlns:a16="http://schemas.microsoft.com/office/drawing/2014/main" id="{1BFE1940-02C4-2483-882A-3E39F2D3B191}"/>
              </a:ext>
            </a:extLst>
          </p:cNvPr>
          <p:cNvSpPr>
            <a:spLocks noGrp="1"/>
          </p:cNvSpPr>
          <p:nvPr>
            <p:ph type="sldNum"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733" b="1" i="0" u="none" strike="noStrike" kern="0" cap="none" spc="0" normalizeH="0" baseline="0" noProof="0">
                <a:ln>
                  <a:noFill/>
                </a:ln>
                <a:solidFill>
                  <a:srgbClr val="80828B"/>
                </a:solidFill>
                <a:effectLst/>
                <a:uLnTx/>
                <a:uFillTx/>
                <a:latin typeface="Red Hat Display"/>
                <a:ea typeface="Red Hat Display"/>
                <a:cs typeface="Red Hat Display"/>
                <a:sym typeface="Red Hat Display"/>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4</a:t>
            </a:fld>
            <a:endParaRPr kumimoji="0" lang="en" sz="1733" b="1" i="0" u="none" strike="noStrike" kern="0" cap="none" spc="0" normalizeH="0" baseline="0" noProof="0">
              <a:ln>
                <a:noFill/>
              </a:ln>
              <a:solidFill>
                <a:srgbClr val="80828B"/>
              </a:solidFill>
              <a:effectLst/>
              <a:uLnTx/>
              <a:uFillTx/>
              <a:latin typeface="Red Hat Display"/>
              <a:ea typeface="Red Hat Display"/>
              <a:cs typeface="Red Hat Display"/>
              <a:sym typeface="Red Hat Display"/>
            </a:endParaRPr>
          </a:p>
        </p:txBody>
      </p:sp>
      <p:pic>
        <p:nvPicPr>
          <p:cNvPr id="7" name="Picture 6">
            <a:extLst>
              <a:ext uri="{FF2B5EF4-FFF2-40B4-BE49-F238E27FC236}">
                <a16:creationId xmlns:a16="http://schemas.microsoft.com/office/drawing/2014/main" id="{9B2629C0-D7DC-819C-202E-5068DF9CC91D}"/>
              </a:ext>
            </a:extLst>
          </p:cNvPr>
          <p:cNvPicPr>
            <a:picLocks noChangeAspect="1"/>
          </p:cNvPicPr>
          <p:nvPr/>
        </p:nvPicPr>
        <p:blipFill>
          <a:blip r:embed="rId2"/>
          <a:stretch>
            <a:fillRect/>
          </a:stretch>
        </p:blipFill>
        <p:spPr>
          <a:xfrm>
            <a:off x="658194" y="3171195"/>
            <a:ext cx="536495" cy="503980"/>
          </a:xfrm>
          <a:prstGeom prst="rect">
            <a:avLst/>
          </a:prstGeom>
        </p:spPr>
      </p:pic>
      <p:pic>
        <p:nvPicPr>
          <p:cNvPr id="9" name="Picture 8">
            <a:extLst>
              <a:ext uri="{FF2B5EF4-FFF2-40B4-BE49-F238E27FC236}">
                <a16:creationId xmlns:a16="http://schemas.microsoft.com/office/drawing/2014/main" id="{5323B07E-4354-4667-B39D-B0A4F0CEB1EE}"/>
              </a:ext>
            </a:extLst>
          </p:cNvPr>
          <p:cNvPicPr>
            <a:picLocks noChangeAspect="1"/>
          </p:cNvPicPr>
          <p:nvPr/>
        </p:nvPicPr>
        <p:blipFill>
          <a:blip r:embed="rId2"/>
          <a:stretch>
            <a:fillRect/>
          </a:stretch>
        </p:blipFill>
        <p:spPr>
          <a:xfrm>
            <a:off x="652874" y="1160310"/>
            <a:ext cx="536495" cy="503980"/>
          </a:xfrm>
          <a:prstGeom prst="rect">
            <a:avLst/>
          </a:prstGeom>
        </p:spPr>
      </p:pic>
      <p:sp>
        <p:nvSpPr>
          <p:cNvPr id="13" name="Text Placeholder 7">
            <a:extLst>
              <a:ext uri="{FF2B5EF4-FFF2-40B4-BE49-F238E27FC236}">
                <a16:creationId xmlns:a16="http://schemas.microsoft.com/office/drawing/2014/main" id="{928781A4-66C2-6B96-0229-76C50A47D561}"/>
              </a:ext>
            </a:extLst>
          </p:cNvPr>
          <p:cNvSpPr>
            <a:spLocks noGrp="1"/>
          </p:cNvSpPr>
          <p:nvPr>
            <p:ph type="body" idx="1"/>
          </p:nvPr>
        </p:nvSpPr>
        <p:spPr>
          <a:xfrm>
            <a:off x="1982440" y="2000750"/>
            <a:ext cx="6276923" cy="3867150"/>
          </a:xfrm>
        </p:spPr>
        <p:txBody>
          <a:bodyPr/>
          <a:lstStyle/>
          <a:p>
            <a:r>
              <a:rPr lang="en-US" b="1" dirty="0">
                <a:solidFill>
                  <a:schemeClr val="tx1"/>
                </a:solidFill>
              </a:rPr>
              <a:t>Get to know God</a:t>
            </a:r>
          </a:p>
          <a:p>
            <a:r>
              <a:rPr lang="en-US" b="1" dirty="0">
                <a:solidFill>
                  <a:schemeClr val="tx1"/>
                </a:solidFill>
              </a:rPr>
              <a:t>Live for God</a:t>
            </a:r>
          </a:p>
          <a:p>
            <a:r>
              <a:rPr lang="en-US" b="1" dirty="0">
                <a:solidFill>
                  <a:schemeClr val="tx1"/>
                </a:solidFill>
              </a:rPr>
              <a:t>Discover Freedom in God</a:t>
            </a:r>
          </a:p>
          <a:p>
            <a:r>
              <a:rPr lang="en-US" b="1" dirty="0">
                <a:solidFill>
                  <a:schemeClr val="tx1"/>
                </a:solidFill>
              </a:rPr>
              <a:t>Give To God</a:t>
            </a:r>
          </a:p>
        </p:txBody>
      </p:sp>
    </p:spTree>
    <p:extLst>
      <p:ext uri="{BB962C8B-B14F-4D97-AF65-F5344CB8AC3E}">
        <p14:creationId xmlns:p14="http://schemas.microsoft.com/office/powerpoint/2010/main" val="3524285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2"/>
            </a:gs>
          </a:gsLst>
          <a:lin ang="18900044" scaled="0"/>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C910C-8D2B-5588-6FE2-302D349424B3}"/>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FFFFFF"/>
                </a:solidFill>
              </a:rPr>
              <a:pPr defTabSz="1219170">
                <a:buClr>
                  <a:srgbClr val="000000"/>
                </a:buClr>
              </a:pPr>
              <a:t>5</a:t>
            </a:fld>
            <a:endParaRPr lang="en" kern="0">
              <a:solidFill>
                <a:srgbClr val="FFFFFF"/>
              </a:solidFill>
            </a:endParaRPr>
          </a:p>
        </p:txBody>
      </p:sp>
      <p:pic>
        <p:nvPicPr>
          <p:cNvPr id="3" name="Picture 2">
            <a:extLst>
              <a:ext uri="{FF2B5EF4-FFF2-40B4-BE49-F238E27FC236}">
                <a16:creationId xmlns:a16="http://schemas.microsoft.com/office/drawing/2014/main" id="{64ABE619-2F4B-D792-435C-90D3FDFA43DB}"/>
              </a:ext>
            </a:extLst>
          </p:cNvPr>
          <p:cNvPicPr>
            <a:picLocks noChangeAspect="1"/>
          </p:cNvPicPr>
          <p:nvPr/>
        </p:nvPicPr>
        <p:blipFill>
          <a:blip r:embed="rId2"/>
          <a:stretch>
            <a:fillRect/>
          </a:stretch>
        </p:blipFill>
        <p:spPr>
          <a:xfrm>
            <a:off x="658194" y="3171195"/>
            <a:ext cx="536495" cy="503980"/>
          </a:xfrm>
          <a:prstGeom prst="rect">
            <a:avLst/>
          </a:prstGeom>
        </p:spPr>
      </p:pic>
      <p:sp>
        <p:nvSpPr>
          <p:cNvPr id="4" name="TextBox 3">
            <a:extLst>
              <a:ext uri="{FF2B5EF4-FFF2-40B4-BE49-F238E27FC236}">
                <a16:creationId xmlns:a16="http://schemas.microsoft.com/office/drawing/2014/main" id="{91D2F46E-62F6-48DB-FCF1-0F9B3AF4EBB1}"/>
              </a:ext>
            </a:extLst>
          </p:cNvPr>
          <p:cNvSpPr txBox="1"/>
          <p:nvPr/>
        </p:nvSpPr>
        <p:spPr>
          <a:xfrm>
            <a:off x="2785327" y="1427356"/>
            <a:ext cx="5441795" cy="3785652"/>
          </a:xfrm>
          <a:prstGeom prst="rect">
            <a:avLst/>
          </a:prstGeom>
          <a:noFill/>
        </p:spPr>
        <p:txBody>
          <a:bodyPr wrap="square" rtlCol="0">
            <a:spAutoFit/>
          </a:bodyPr>
          <a:lstStyle/>
          <a:p>
            <a:pPr marL="761981" indent="-761981" defTabSz="1219170">
              <a:buClr>
                <a:srgbClr val="0784B1"/>
              </a:buClr>
              <a:buFont typeface="Wingdings" panose="05000000000000000000" pitchFamily="2" charset="2"/>
              <a:buChar char="§"/>
            </a:pPr>
            <a:r>
              <a:rPr lang="en-US" sz="4800" b="1" kern="0" dirty="0">
                <a:solidFill>
                  <a:schemeClr val="accent5"/>
                </a:solidFill>
                <a:latin typeface="Red Hat Display" panose="02010303040201060303" pitchFamily="2" charset="0"/>
                <a:ea typeface="Red Hat Display" panose="02010303040201060303" pitchFamily="2" charset="0"/>
                <a:cs typeface="Red Hat Display" panose="02010303040201060303" pitchFamily="2" charset="0"/>
                <a:sym typeface="Arial"/>
              </a:rPr>
              <a:t>FAITH</a:t>
            </a:r>
          </a:p>
          <a:p>
            <a:pPr marL="761981" indent="-761981" defTabSz="1219170">
              <a:buClr>
                <a:srgbClr val="0784B1"/>
              </a:buClr>
              <a:buFont typeface="Wingdings" panose="05000000000000000000" pitchFamily="2" charset="2"/>
              <a:buChar char="§"/>
            </a:pPr>
            <a:r>
              <a:rPr lang="en-US" sz="4800" b="1" kern="0" dirty="0">
                <a:solidFill>
                  <a:schemeClr val="accent5"/>
                </a:solidFill>
                <a:latin typeface="Red Hat Display" panose="02010303040201060303" pitchFamily="2" charset="0"/>
                <a:ea typeface="Red Hat Display" panose="02010303040201060303" pitchFamily="2" charset="0"/>
                <a:cs typeface="Red Hat Display" panose="02010303040201060303" pitchFamily="2" charset="0"/>
                <a:sym typeface="Arial"/>
              </a:rPr>
              <a:t>FAMILY</a:t>
            </a:r>
          </a:p>
          <a:p>
            <a:pPr marL="761981" indent="-761981" defTabSz="1219170">
              <a:buClr>
                <a:srgbClr val="0784B1"/>
              </a:buClr>
              <a:buFont typeface="Wingdings" panose="05000000000000000000" pitchFamily="2" charset="2"/>
              <a:buChar char="§"/>
            </a:pPr>
            <a:r>
              <a:rPr lang="en-US" sz="4800" b="1" kern="0" dirty="0">
                <a:solidFill>
                  <a:schemeClr val="accent5"/>
                </a:solidFill>
                <a:latin typeface="Red Hat Display" panose="02010303040201060303" pitchFamily="2" charset="0"/>
                <a:ea typeface="Red Hat Display" panose="02010303040201060303" pitchFamily="2" charset="0"/>
                <a:cs typeface="Red Hat Display" panose="02010303040201060303" pitchFamily="2" charset="0"/>
                <a:sym typeface="Arial"/>
              </a:rPr>
              <a:t>FRIENDS</a:t>
            </a:r>
          </a:p>
          <a:p>
            <a:pPr marL="761981" indent="-761981" defTabSz="1219170">
              <a:buClr>
                <a:srgbClr val="0784B1"/>
              </a:buClr>
              <a:buFont typeface="Wingdings" panose="05000000000000000000" pitchFamily="2" charset="2"/>
              <a:buChar char="§"/>
            </a:pPr>
            <a:r>
              <a:rPr lang="en-US" sz="4800" b="1" kern="0" dirty="0">
                <a:solidFill>
                  <a:schemeClr val="accent5"/>
                </a:solidFill>
                <a:latin typeface="Red Hat Display" panose="02010303040201060303" pitchFamily="2" charset="0"/>
                <a:ea typeface="Red Hat Display" panose="02010303040201060303" pitchFamily="2" charset="0"/>
                <a:cs typeface="Red Hat Display" panose="02010303040201060303" pitchFamily="2" charset="0"/>
                <a:sym typeface="Arial"/>
              </a:rPr>
              <a:t>FOOD</a:t>
            </a:r>
          </a:p>
          <a:p>
            <a:pPr marL="761981" indent="-761981" defTabSz="1219170">
              <a:buClr>
                <a:srgbClr val="0784B1"/>
              </a:buClr>
              <a:buFont typeface="Wingdings" panose="05000000000000000000" pitchFamily="2" charset="2"/>
              <a:buChar char="§"/>
            </a:pPr>
            <a:r>
              <a:rPr lang="en-US" sz="4800" b="1" kern="0" dirty="0">
                <a:solidFill>
                  <a:schemeClr val="accent5"/>
                </a:solidFill>
                <a:latin typeface="Red Hat Display" panose="02010303040201060303" pitchFamily="2" charset="0"/>
                <a:ea typeface="Red Hat Display" panose="02010303040201060303" pitchFamily="2" charset="0"/>
                <a:cs typeface="Red Hat Display" panose="02010303040201060303" pitchFamily="2" charset="0"/>
                <a:sym typeface="Arial"/>
              </a:rPr>
              <a:t>FUN</a:t>
            </a:r>
            <a:endParaRPr lang="en-GB" sz="4800" b="1" kern="0" dirty="0">
              <a:solidFill>
                <a:schemeClr val="accent5"/>
              </a:solidFill>
              <a:latin typeface="Red Hat Display" panose="02010303040201060303" pitchFamily="2" charset="0"/>
              <a:ea typeface="Red Hat Display" panose="02010303040201060303" pitchFamily="2" charset="0"/>
              <a:cs typeface="Red Hat Display" panose="02010303040201060303" pitchFamily="2" charset="0"/>
              <a:sym typeface="Arial"/>
            </a:endParaRPr>
          </a:p>
        </p:txBody>
      </p:sp>
    </p:spTree>
    <p:extLst>
      <p:ext uri="{BB962C8B-B14F-4D97-AF65-F5344CB8AC3E}">
        <p14:creationId xmlns:p14="http://schemas.microsoft.com/office/powerpoint/2010/main" val="2840115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F198CF-9123-2CE1-28F3-203B74007B4F}"/>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FFFFFF"/>
                </a:solidFill>
              </a:rPr>
              <a:pPr defTabSz="1219170">
                <a:buClr>
                  <a:srgbClr val="000000"/>
                </a:buClr>
              </a:pPr>
              <a:t>6</a:t>
            </a:fld>
            <a:endParaRPr lang="en" kern="0">
              <a:solidFill>
                <a:srgbClr val="FFFFFF"/>
              </a:solidFill>
            </a:endParaRPr>
          </a:p>
        </p:txBody>
      </p:sp>
      <p:pic>
        <p:nvPicPr>
          <p:cNvPr id="3" name="Picture 2">
            <a:extLst>
              <a:ext uri="{FF2B5EF4-FFF2-40B4-BE49-F238E27FC236}">
                <a16:creationId xmlns:a16="http://schemas.microsoft.com/office/drawing/2014/main" id="{206FEF25-DD50-8771-F5AD-509D95BD51A8}"/>
              </a:ext>
            </a:extLst>
          </p:cNvPr>
          <p:cNvPicPr>
            <a:picLocks noChangeAspect="1"/>
          </p:cNvPicPr>
          <p:nvPr/>
        </p:nvPicPr>
        <p:blipFill>
          <a:blip r:embed="rId4"/>
          <a:stretch>
            <a:fillRect/>
          </a:stretch>
        </p:blipFill>
        <p:spPr>
          <a:xfrm>
            <a:off x="671137" y="3177010"/>
            <a:ext cx="536495" cy="503980"/>
          </a:xfrm>
          <a:prstGeom prst="rect">
            <a:avLst/>
          </a:prstGeom>
        </p:spPr>
      </p:pic>
      <p:sp>
        <p:nvSpPr>
          <p:cNvPr id="5" name="TextBox 4">
            <a:extLst>
              <a:ext uri="{FF2B5EF4-FFF2-40B4-BE49-F238E27FC236}">
                <a16:creationId xmlns:a16="http://schemas.microsoft.com/office/drawing/2014/main" id="{BF9FF8BE-E37B-5E03-1190-74294B0F0D8A}"/>
              </a:ext>
            </a:extLst>
          </p:cNvPr>
          <p:cNvSpPr txBox="1"/>
          <p:nvPr/>
        </p:nvSpPr>
        <p:spPr>
          <a:xfrm>
            <a:off x="4614125" y="911000"/>
            <a:ext cx="6906739" cy="5099538"/>
          </a:xfrm>
          <a:prstGeom prst="rect">
            <a:avLst/>
          </a:prstGeom>
          <a:noFill/>
        </p:spPr>
        <p:txBody>
          <a:bodyPr wrap="square">
            <a:spAutoFit/>
          </a:bodyPr>
          <a:lstStyle/>
          <a:p>
            <a:pPr defTabSz="1219170">
              <a:buClr>
                <a:srgbClr val="FFFFFF"/>
              </a:buClr>
            </a:pPr>
            <a:r>
              <a:rPr lang="en-GB" sz="3200" b="1" kern="0" dirty="0">
                <a:solidFill>
                  <a:srgbClr val="FFFFFF"/>
                </a:solidFill>
                <a:effectLst>
                  <a:outerShdw blurRad="38100" dist="38100" dir="2700000" algn="tl">
                    <a:srgbClr val="000000">
                      <a:alpha val="43137"/>
                    </a:srgbClr>
                  </a:outerShdw>
                </a:effectLst>
                <a:latin typeface="Red Hat Display" panose="02010303040201060303" pitchFamily="2" charset="0"/>
                <a:ea typeface="Red Hat Display" panose="02010303040201060303" pitchFamily="2" charset="0"/>
                <a:cs typeface="Red Hat Display" panose="02010303040201060303" pitchFamily="2" charset="0"/>
                <a:sym typeface="Arial"/>
              </a:rPr>
              <a:t>Let Us…</a:t>
            </a:r>
          </a:p>
          <a:p>
            <a:pPr marL="457189" indent="-457189" defTabSz="1219170">
              <a:buClr>
                <a:srgbClr val="FFFFFF"/>
              </a:buClr>
              <a:buFont typeface="Wingdings" panose="05000000000000000000" pitchFamily="2" charset="2"/>
              <a:buChar char=""/>
            </a:pPr>
            <a:endParaRPr lang="en-GB" sz="2667" kern="0" dirty="0">
              <a:solidFill>
                <a:srgbClr val="FFFFFF"/>
              </a:solidFill>
              <a:latin typeface="Red Hat Display" panose="02010303040201060303" pitchFamily="2" charset="0"/>
              <a:ea typeface="Red Hat Display" panose="02010303040201060303" pitchFamily="2" charset="0"/>
              <a:cs typeface="Red Hat Display" panose="02010303040201060303" pitchFamily="2" charset="0"/>
              <a:sym typeface="Arial"/>
            </a:endParaRPr>
          </a:p>
          <a:p>
            <a:pPr marL="457189" indent="-457189" defTabSz="1219170">
              <a:buClr>
                <a:srgbClr val="FFFFFF"/>
              </a:buClr>
              <a:buFont typeface="Wingdings" panose="05000000000000000000" pitchFamily="2" charset="2"/>
              <a:buChar char=""/>
            </a:pPr>
            <a:r>
              <a:rPr lang="en-GB" sz="2667" kern="0" dirty="0">
                <a:solidFill>
                  <a:srgbClr val="FFFFFF"/>
                </a:solidFill>
                <a:latin typeface="Red Hat Display" panose="02010303040201060303" pitchFamily="2" charset="0"/>
                <a:ea typeface="Red Hat Display" panose="02010303040201060303" pitchFamily="2" charset="0"/>
                <a:cs typeface="Red Hat Display" panose="02010303040201060303" pitchFamily="2" charset="0"/>
                <a:sym typeface="Arial"/>
              </a:rPr>
              <a:t>Be a covenant people </a:t>
            </a:r>
          </a:p>
          <a:p>
            <a:pPr marL="457189" indent="-457189" defTabSz="1219170">
              <a:buClr>
                <a:srgbClr val="FFFFFF"/>
              </a:buClr>
              <a:buFont typeface="Wingdings" panose="05000000000000000000" pitchFamily="2" charset="2"/>
              <a:buChar char=""/>
            </a:pPr>
            <a:r>
              <a:rPr lang="en-GB" sz="2667" kern="0" dirty="0">
                <a:solidFill>
                  <a:srgbClr val="FFFFFF"/>
                </a:solidFill>
                <a:latin typeface="Red Hat Display" panose="02010303040201060303" pitchFamily="2" charset="0"/>
                <a:ea typeface="Red Hat Display" panose="02010303040201060303" pitchFamily="2" charset="0"/>
                <a:cs typeface="Red Hat Display" panose="02010303040201060303" pitchFamily="2" charset="0"/>
                <a:sym typeface="Arial"/>
              </a:rPr>
              <a:t>Remind ourselves that church isn’t something we go to, it’s who we are</a:t>
            </a:r>
            <a:endParaRPr lang="en-GB" sz="2667" kern="100" dirty="0">
              <a:solidFill>
                <a:srgbClr val="FFFFFF"/>
              </a:solidFill>
              <a:latin typeface="Red Hat Display" panose="02010303040201060303" pitchFamily="2" charset="0"/>
              <a:ea typeface="Red Hat Display" panose="02010303040201060303" pitchFamily="2" charset="0"/>
              <a:cs typeface="Red Hat Display" panose="02010303040201060303" pitchFamily="2" charset="0"/>
              <a:sym typeface="Arial"/>
            </a:endParaRPr>
          </a:p>
          <a:p>
            <a:pPr marL="457189" indent="-457189" defTabSz="1219170">
              <a:buClr>
                <a:srgbClr val="FFFFFF"/>
              </a:buClr>
              <a:buFont typeface="Wingdings" panose="05000000000000000000" pitchFamily="2" charset="2"/>
              <a:buChar char=""/>
            </a:pPr>
            <a:r>
              <a:rPr lang="en-GB" sz="2667" kern="0" dirty="0">
                <a:solidFill>
                  <a:srgbClr val="FFFFFF"/>
                </a:solidFill>
                <a:latin typeface="Red Hat Display" panose="02010303040201060303" pitchFamily="2" charset="0"/>
                <a:ea typeface="Red Hat Display" panose="02010303040201060303" pitchFamily="2" charset="0"/>
                <a:cs typeface="Red Hat Display" panose="02010303040201060303" pitchFamily="2" charset="0"/>
                <a:sym typeface="Arial"/>
              </a:rPr>
              <a:t>Remind ourselves we are part of something bigger</a:t>
            </a:r>
            <a:endParaRPr lang="en-GB" sz="2667" kern="100" dirty="0">
              <a:solidFill>
                <a:srgbClr val="FFFFFF"/>
              </a:solidFill>
              <a:latin typeface="Red Hat Display" panose="02010303040201060303" pitchFamily="2" charset="0"/>
              <a:ea typeface="Red Hat Display" panose="02010303040201060303" pitchFamily="2" charset="0"/>
              <a:cs typeface="Red Hat Display" panose="02010303040201060303" pitchFamily="2" charset="0"/>
              <a:sym typeface="Arial"/>
            </a:endParaRPr>
          </a:p>
          <a:p>
            <a:pPr marL="457189" indent="-457189" defTabSz="1219170">
              <a:buClr>
                <a:srgbClr val="FFFFFF"/>
              </a:buClr>
              <a:buFont typeface="Wingdings" panose="05000000000000000000" pitchFamily="2" charset="2"/>
              <a:buChar char=""/>
            </a:pPr>
            <a:r>
              <a:rPr lang="en-GB" sz="2667" kern="0" dirty="0">
                <a:solidFill>
                  <a:srgbClr val="FFFFFF"/>
                </a:solidFill>
                <a:latin typeface="Red Hat Display" panose="02010303040201060303" pitchFamily="2" charset="0"/>
                <a:ea typeface="Red Hat Display" panose="02010303040201060303" pitchFamily="2" charset="0"/>
                <a:cs typeface="Red Hat Display" panose="02010303040201060303" pitchFamily="2" charset="0"/>
                <a:sym typeface="Arial"/>
              </a:rPr>
              <a:t>Remember we all have different skills, gifts and abilities</a:t>
            </a:r>
          </a:p>
          <a:p>
            <a:pPr marL="457189" indent="-457189" defTabSz="1219170">
              <a:buClr>
                <a:srgbClr val="FFFFFF"/>
              </a:buClr>
              <a:buFont typeface="Wingdings" panose="05000000000000000000" pitchFamily="2" charset="2"/>
              <a:buChar char=""/>
            </a:pPr>
            <a:r>
              <a:rPr lang="en-GB" sz="2667" kern="0" dirty="0">
                <a:solidFill>
                  <a:srgbClr val="FFFFFF"/>
                </a:solidFill>
                <a:latin typeface="Red Hat Display" panose="02010303040201060303" pitchFamily="2" charset="0"/>
                <a:ea typeface="Red Hat Display" panose="02010303040201060303" pitchFamily="2" charset="0"/>
                <a:cs typeface="Red Hat Display" panose="02010303040201060303" pitchFamily="2" charset="0"/>
                <a:sym typeface="Arial"/>
              </a:rPr>
              <a:t>Let us be authentic with generous hearts</a:t>
            </a:r>
          </a:p>
          <a:p>
            <a:pPr marL="457189" indent="-457189" defTabSz="1219170">
              <a:buClr>
                <a:srgbClr val="FFFFFF"/>
              </a:buClr>
              <a:buFont typeface="Wingdings" panose="05000000000000000000" pitchFamily="2" charset="2"/>
              <a:buChar char=""/>
            </a:pPr>
            <a:r>
              <a:rPr lang="en-GB" sz="2667" kern="0" dirty="0">
                <a:solidFill>
                  <a:srgbClr val="FFFFFF"/>
                </a:solidFill>
                <a:latin typeface="Red Hat Display" panose="02010303040201060303" pitchFamily="2" charset="0"/>
                <a:ea typeface="Red Hat Display" panose="02010303040201060303" pitchFamily="2" charset="0"/>
                <a:cs typeface="Red Hat Display" panose="02010303040201060303" pitchFamily="2" charset="0"/>
                <a:sym typeface="Arial"/>
              </a:rPr>
              <a:t>Love our neighbours as ourselves</a:t>
            </a:r>
            <a:endParaRPr lang="en-GB" sz="2667" kern="100" dirty="0">
              <a:solidFill>
                <a:srgbClr val="FFFFFF"/>
              </a:solidFill>
              <a:latin typeface="Red Hat Display" panose="02010303040201060303" pitchFamily="2" charset="0"/>
              <a:ea typeface="Red Hat Display" panose="02010303040201060303" pitchFamily="2" charset="0"/>
              <a:cs typeface="Red Hat Display" panose="02010303040201060303" pitchFamily="2" charset="0"/>
              <a:sym typeface="Arial"/>
            </a:endParaRPr>
          </a:p>
          <a:p>
            <a:pPr defTabSz="1219170">
              <a:buClr>
                <a:srgbClr val="000000"/>
              </a:buClr>
            </a:pPr>
            <a:r>
              <a:rPr lang="en-GB" sz="2667" kern="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Arial"/>
              </a:rPr>
              <a:t> </a:t>
            </a:r>
            <a:endParaRPr lang="en-GB" sz="2667" kern="10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2068441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BBD89B-2273-B7C0-8052-BDDC9C90B4FA}"/>
              </a:ext>
            </a:extLst>
          </p:cNvPr>
          <p:cNvSpPr>
            <a:spLocks noGrp="1"/>
          </p:cNvSpPr>
          <p:nvPr>
            <p:ph type="title"/>
          </p:nvPr>
        </p:nvSpPr>
        <p:spPr>
          <a:xfrm>
            <a:off x="1982440" y="990100"/>
            <a:ext cx="9020193" cy="844400"/>
          </a:xfrm>
        </p:spPr>
        <p:txBody>
          <a:bodyPr/>
          <a:lstStyle/>
          <a:p>
            <a:r>
              <a:rPr lang="en-US" dirty="0">
                <a:solidFill>
                  <a:schemeClr val="accent5"/>
                </a:solidFill>
              </a:rPr>
              <a:t>Our New Life and Our New Lifestyle</a:t>
            </a:r>
            <a:endParaRPr lang="en-GB" dirty="0">
              <a:solidFill>
                <a:schemeClr val="accent5"/>
              </a:solidFill>
            </a:endParaRPr>
          </a:p>
        </p:txBody>
      </p:sp>
      <p:sp>
        <p:nvSpPr>
          <p:cNvPr id="2" name="Slide Number Placeholder 1">
            <a:extLst>
              <a:ext uri="{FF2B5EF4-FFF2-40B4-BE49-F238E27FC236}">
                <a16:creationId xmlns:a16="http://schemas.microsoft.com/office/drawing/2014/main" id="{1BFE1940-02C4-2483-882A-3E39F2D3B191}"/>
              </a:ext>
            </a:extLst>
          </p:cNvPr>
          <p:cNvSpPr>
            <a:spLocks noGrp="1"/>
          </p:cNvSpPr>
          <p:nvPr>
            <p:ph type="sldNum"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733" b="1" i="0" u="none" strike="noStrike" kern="0" cap="none" spc="0" normalizeH="0" baseline="0" noProof="0">
                <a:ln>
                  <a:noFill/>
                </a:ln>
                <a:solidFill>
                  <a:srgbClr val="80828B"/>
                </a:solidFill>
                <a:effectLst/>
                <a:uLnTx/>
                <a:uFillTx/>
                <a:latin typeface="Red Hat Display"/>
                <a:ea typeface="Red Hat Display"/>
                <a:cs typeface="Red Hat Display"/>
                <a:sym typeface="Red Hat Display"/>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7</a:t>
            </a:fld>
            <a:endParaRPr kumimoji="0" lang="en" sz="1733" b="1" i="0" u="none" strike="noStrike" kern="0" cap="none" spc="0" normalizeH="0" baseline="0" noProof="0">
              <a:ln>
                <a:noFill/>
              </a:ln>
              <a:solidFill>
                <a:srgbClr val="80828B"/>
              </a:solidFill>
              <a:effectLst/>
              <a:uLnTx/>
              <a:uFillTx/>
              <a:latin typeface="Red Hat Display"/>
              <a:ea typeface="Red Hat Display"/>
              <a:cs typeface="Red Hat Display"/>
              <a:sym typeface="Red Hat Display"/>
            </a:endParaRPr>
          </a:p>
        </p:txBody>
      </p:sp>
      <p:pic>
        <p:nvPicPr>
          <p:cNvPr id="7" name="Picture 6">
            <a:extLst>
              <a:ext uri="{FF2B5EF4-FFF2-40B4-BE49-F238E27FC236}">
                <a16:creationId xmlns:a16="http://schemas.microsoft.com/office/drawing/2014/main" id="{9B2629C0-D7DC-819C-202E-5068DF9CC91D}"/>
              </a:ext>
            </a:extLst>
          </p:cNvPr>
          <p:cNvPicPr>
            <a:picLocks noChangeAspect="1"/>
          </p:cNvPicPr>
          <p:nvPr/>
        </p:nvPicPr>
        <p:blipFill>
          <a:blip r:embed="rId2"/>
          <a:stretch>
            <a:fillRect/>
          </a:stretch>
        </p:blipFill>
        <p:spPr>
          <a:xfrm>
            <a:off x="658194" y="3171195"/>
            <a:ext cx="536495" cy="503980"/>
          </a:xfrm>
          <a:prstGeom prst="rect">
            <a:avLst/>
          </a:prstGeom>
        </p:spPr>
      </p:pic>
      <p:pic>
        <p:nvPicPr>
          <p:cNvPr id="9" name="Picture 8">
            <a:extLst>
              <a:ext uri="{FF2B5EF4-FFF2-40B4-BE49-F238E27FC236}">
                <a16:creationId xmlns:a16="http://schemas.microsoft.com/office/drawing/2014/main" id="{5323B07E-4354-4667-B39D-B0A4F0CEB1EE}"/>
              </a:ext>
            </a:extLst>
          </p:cNvPr>
          <p:cNvPicPr>
            <a:picLocks noChangeAspect="1"/>
          </p:cNvPicPr>
          <p:nvPr/>
        </p:nvPicPr>
        <p:blipFill>
          <a:blip r:embed="rId2"/>
          <a:stretch>
            <a:fillRect/>
          </a:stretch>
        </p:blipFill>
        <p:spPr>
          <a:xfrm>
            <a:off x="652874" y="1160310"/>
            <a:ext cx="536495" cy="503980"/>
          </a:xfrm>
          <a:prstGeom prst="rect">
            <a:avLst/>
          </a:prstGeom>
        </p:spPr>
      </p:pic>
      <p:sp>
        <p:nvSpPr>
          <p:cNvPr id="13" name="Text Placeholder 7">
            <a:extLst>
              <a:ext uri="{FF2B5EF4-FFF2-40B4-BE49-F238E27FC236}">
                <a16:creationId xmlns:a16="http://schemas.microsoft.com/office/drawing/2014/main" id="{928781A4-66C2-6B96-0229-76C50A47D561}"/>
              </a:ext>
            </a:extLst>
          </p:cNvPr>
          <p:cNvSpPr>
            <a:spLocks noGrp="1"/>
          </p:cNvSpPr>
          <p:nvPr>
            <p:ph type="body" idx="1"/>
          </p:nvPr>
        </p:nvSpPr>
        <p:spPr>
          <a:xfrm>
            <a:off x="1982440" y="2000750"/>
            <a:ext cx="6276923" cy="3867150"/>
          </a:xfrm>
        </p:spPr>
        <p:txBody>
          <a:bodyPr/>
          <a:lstStyle/>
          <a:p>
            <a:pPr indent="0">
              <a:buNone/>
            </a:pPr>
            <a:endParaRPr lang="en-US" sz="1400" kern="100" dirty="0">
              <a:effectLst/>
              <a:latin typeface="Red Hat Display" panose="02010303040201060303" pitchFamily="2" charset="0"/>
              <a:ea typeface="Red Hat Display" panose="02010303040201060303" pitchFamily="2" charset="0"/>
              <a:cs typeface="Red Hat Display" panose="02010303040201060303" pitchFamily="2" charset="0"/>
            </a:endParaRPr>
          </a:p>
          <a:p>
            <a:pPr marL="457200" indent="-457200">
              <a:buClr>
                <a:schemeClr val="accent5"/>
              </a:buClr>
              <a:buFont typeface="+mj-lt"/>
              <a:buAutoNum type="arabicPeriod"/>
            </a:pPr>
            <a:r>
              <a:rPr lang="en-US" sz="2400" b="1" kern="100" dirty="0">
                <a:effectLst/>
                <a:latin typeface="Red Hat Display" panose="02010303040201060303" pitchFamily="2" charset="0"/>
                <a:ea typeface="Red Hat Display" panose="02010303040201060303" pitchFamily="2" charset="0"/>
                <a:cs typeface="Red Hat Display" panose="02010303040201060303" pitchFamily="2" charset="0"/>
              </a:rPr>
              <a:t>Submitting to one another</a:t>
            </a:r>
          </a:p>
          <a:p>
            <a:pPr marL="457200" indent="-457200">
              <a:buClr>
                <a:schemeClr val="accent5"/>
              </a:buClr>
              <a:buFont typeface="+mj-lt"/>
              <a:buAutoNum type="arabicPeriod"/>
            </a:pPr>
            <a:r>
              <a:rPr lang="en-US" sz="2400" b="1" kern="100" dirty="0">
                <a:effectLst/>
                <a:latin typeface="Red Hat Display" panose="02010303040201060303" pitchFamily="2" charset="0"/>
                <a:ea typeface="Red Hat Display" panose="02010303040201060303" pitchFamily="2" charset="0"/>
                <a:cs typeface="Red Hat Display" panose="02010303040201060303" pitchFamily="2" charset="0"/>
              </a:rPr>
              <a:t>Leadership and spiritual authority</a:t>
            </a:r>
            <a:endParaRPr lang="en-GB" sz="2400" b="1" kern="100" dirty="0">
              <a:effectLst/>
              <a:latin typeface="Red Hat Display" panose="02010303040201060303" pitchFamily="2" charset="0"/>
              <a:ea typeface="Red Hat Display" panose="02010303040201060303" pitchFamily="2" charset="0"/>
              <a:cs typeface="Red Hat Display" panose="02010303040201060303" pitchFamily="2" charset="0"/>
            </a:endParaRPr>
          </a:p>
          <a:p>
            <a:pPr marL="457200" indent="-457200">
              <a:buClr>
                <a:schemeClr val="accent5"/>
              </a:buClr>
              <a:buFont typeface="+mj-lt"/>
              <a:buAutoNum type="arabicPeriod"/>
            </a:pPr>
            <a:r>
              <a:rPr lang="en-US" sz="2400" b="1" kern="100" dirty="0">
                <a:effectLst/>
                <a:latin typeface="Red Hat Display" panose="02010303040201060303" pitchFamily="2" charset="0"/>
                <a:ea typeface="Red Hat Display" panose="02010303040201060303" pitchFamily="2" charset="0"/>
                <a:cs typeface="Red Hat Display" panose="02010303040201060303" pitchFamily="2" charset="0"/>
              </a:rPr>
              <a:t>Growing in God</a:t>
            </a:r>
            <a:r>
              <a:rPr lang="en-GB" sz="2400" b="1" kern="100" dirty="0">
                <a:latin typeface="Red Hat Display" panose="02010303040201060303" pitchFamily="2" charset="0"/>
                <a:ea typeface="Red Hat Display" panose="02010303040201060303" pitchFamily="2" charset="0"/>
                <a:cs typeface="Red Hat Display" panose="02010303040201060303" pitchFamily="2" charset="0"/>
              </a:rPr>
              <a:t> – </a:t>
            </a:r>
            <a:r>
              <a:rPr lang="en-US" sz="2400" b="1" kern="100" dirty="0">
                <a:effectLst/>
                <a:latin typeface="Red Hat Display" panose="02010303040201060303" pitchFamily="2" charset="0"/>
                <a:ea typeface="Red Hat Display" panose="02010303040201060303" pitchFamily="2" charset="0"/>
                <a:cs typeface="Red Hat Display" panose="02010303040201060303" pitchFamily="2" charset="0"/>
              </a:rPr>
              <a:t>Discipleship</a:t>
            </a:r>
          </a:p>
          <a:p>
            <a:pPr marL="457200" indent="-457200">
              <a:buClr>
                <a:schemeClr val="accent5"/>
              </a:buClr>
              <a:buFont typeface="+mj-lt"/>
              <a:buAutoNum type="arabicPeriod"/>
            </a:pPr>
            <a:r>
              <a:rPr lang="en-US" sz="2400" b="1" kern="100" dirty="0">
                <a:latin typeface="Red Hat Display" panose="02010303040201060303" pitchFamily="2" charset="0"/>
                <a:ea typeface="Red Hat Display" panose="02010303040201060303" pitchFamily="2" charset="0"/>
                <a:cs typeface="Red Hat Display" panose="02010303040201060303" pitchFamily="2" charset="0"/>
              </a:rPr>
              <a:t>Growing in God - Personal Pastoring</a:t>
            </a:r>
          </a:p>
          <a:p>
            <a:pPr marL="457200" indent="-457200">
              <a:buClr>
                <a:schemeClr val="accent5"/>
              </a:buClr>
              <a:buFont typeface="+mj-lt"/>
              <a:buAutoNum type="arabicPeriod"/>
            </a:pPr>
            <a:r>
              <a:rPr lang="en-US" sz="2400" b="1" kern="100" dirty="0">
                <a:latin typeface="Red Hat Display" panose="02010303040201060303" pitchFamily="2" charset="0"/>
                <a:ea typeface="Red Hat Display" panose="02010303040201060303" pitchFamily="2" charset="0"/>
                <a:cs typeface="Red Hat Display" panose="02010303040201060303" pitchFamily="2" charset="0"/>
              </a:rPr>
              <a:t>Growing in God - Small Groups</a:t>
            </a:r>
            <a:endParaRPr lang="en-GB" sz="2400" b="1" kern="100" dirty="0">
              <a:latin typeface="Red Hat Display" panose="02010303040201060303" pitchFamily="2" charset="0"/>
              <a:ea typeface="Red Hat Display" panose="02010303040201060303" pitchFamily="2" charset="0"/>
              <a:cs typeface="Red Hat Display" panose="02010303040201060303" pitchFamily="2" charset="0"/>
            </a:endParaRPr>
          </a:p>
          <a:p>
            <a:pPr marL="0" indent="0">
              <a:buNone/>
            </a:pPr>
            <a:endParaRPr lang="en-GB" sz="2000" kern="100" dirty="0">
              <a:latin typeface="Red Hat Display" panose="02010303040201060303" pitchFamily="2" charset="0"/>
              <a:ea typeface="Red Hat Display" panose="02010303040201060303" pitchFamily="2" charset="0"/>
              <a:cs typeface="Red Hat Display" panose="02010303040201060303" pitchFamily="2" charset="0"/>
            </a:endParaRPr>
          </a:p>
          <a:p>
            <a:pPr marL="0" indent="0">
              <a:buNone/>
            </a:pPr>
            <a:endParaRPr lang="en-GB" sz="2000" kern="100" dirty="0">
              <a:effectLst/>
              <a:latin typeface="Red Hat Display" panose="02010303040201060303" pitchFamily="2" charset="0"/>
              <a:ea typeface="Red Hat Display" panose="02010303040201060303" pitchFamily="2" charset="0"/>
              <a:cs typeface="Red Hat Display" panose="02010303040201060303" pitchFamily="2" charset="0"/>
            </a:endParaRPr>
          </a:p>
        </p:txBody>
      </p:sp>
    </p:spTree>
    <p:extLst>
      <p:ext uri="{BB962C8B-B14F-4D97-AF65-F5344CB8AC3E}">
        <p14:creationId xmlns:p14="http://schemas.microsoft.com/office/powerpoint/2010/main" val="1108987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chemeClr val="bg1">
                <a:lumMod val="95000"/>
              </a:schemeClr>
            </a:gs>
          </a:gsLst>
          <a:lin ang="18900044" scaled="0"/>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BBD89B-2273-B7C0-8052-BDDC9C90B4FA}"/>
              </a:ext>
            </a:extLst>
          </p:cNvPr>
          <p:cNvSpPr>
            <a:spLocks noGrp="1"/>
          </p:cNvSpPr>
          <p:nvPr>
            <p:ph type="title"/>
          </p:nvPr>
        </p:nvSpPr>
        <p:spPr>
          <a:xfrm>
            <a:off x="1982440" y="990100"/>
            <a:ext cx="9020193" cy="844400"/>
          </a:xfrm>
        </p:spPr>
        <p:txBody>
          <a:bodyPr/>
          <a:lstStyle/>
          <a:p>
            <a:pPr marL="514350" indent="-514350">
              <a:buClr>
                <a:schemeClr val="accent5"/>
              </a:buClr>
              <a:buFont typeface="+mj-lt"/>
              <a:buAutoNum type="arabicPeriod"/>
            </a:pPr>
            <a:r>
              <a:rPr lang="en-US" dirty="0">
                <a:solidFill>
                  <a:schemeClr val="accent5"/>
                </a:solidFill>
              </a:rPr>
              <a:t>Submitting to one another</a:t>
            </a:r>
            <a:endParaRPr lang="en-GB" dirty="0">
              <a:solidFill>
                <a:schemeClr val="accent5"/>
              </a:solidFill>
            </a:endParaRPr>
          </a:p>
        </p:txBody>
      </p:sp>
      <p:sp>
        <p:nvSpPr>
          <p:cNvPr id="2" name="Slide Number Placeholder 1">
            <a:extLst>
              <a:ext uri="{FF2B5EF4-FFF2-40B4-BE49-F238E27FC236}">
                <a16:creationId xmlns:a16="http://schemas.microsoft.com/office/drawing/2014/main" id="{1BFE1940-02C4-2483-882A-3E39F2D3B191}"/>
              </a:ext>
            </a:extLst>
          </p:cNvPr>
          <p:cNvSpPr>
            <a:spLocks noGrp="1"/>
          </p:cNvSpPr>
          <p:nvPr>
            <p:ph type="sldNum"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733" b="1" i="0" u="none" strike="noStrike" kern="0" cap="none" spc="0" normalizeH="0" baseline="0" noProof="0">
                <a:ln>
                  <a:noFill/>
                </a:ln>
                <a:solidFill>
                  <a:srgbClr val="80828B"/>
                </a:solidFill>
                <a:effectLst/>
                <a:uLnTx/>
                <a:uFillTx/>
                <a:latin typeface="Red Hat Display"/>
                <a:ea typeface="Red Hat Display"/>
                <a:cs typeface="Red Hat Display"/>
                <a:sym typeface="Red Hat Display"/>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8</a:t>
            </a:fld>
            <a:endParaRPr kumimoji="0" lang="en" sz="1733" b="1" i="0" u="none" strike="noStrike" kern="0" cap="none" spc="0" normalizeH="0" baseline="0" noProof="0">
              <a:ln>
                <a:noFill/>
              </a:ln>
              <a:solidFill>
                <a:srgbClr val="80828B"/>
              </a:solidFill>
              <a:effectLst/>
              <a:uLnTx/>
              <a:uFillTx/>
              <a:latin typeface="Red Hat Display"/>
              <a:ea typeface="Red Hat Display"/>
              <a:cs typeface="Red Hat Display"/>
              <a:sym typeface="Red Hat Display"/>
            </a:endParaRPr>
          </a:p>
        </p:txBody>
      </p:sp>
      <p:pic>
        <p:nvPicPr>
          <p:cNvPr id="7" name="Picture 6">
            <a:extLst>
              <a:ext uri="{FF2B5EF4-FFF2-40B4-BE49-F238E27FC236}">
                <a16:creationId xmlns:a16="http://schemas.microsoft.com/office/drawing/2014/main" id="{9B2629C0-D7DC-819C-202E-5068DF9CC91D}"/>
              </a:ext>
            </a:extLst>
          </p:cNvPr>
          <p:cNvPicPr>
            <a:picLocks noChangeAspect="1"/>
          </p:cNvPicPr>
          <p:nvPr/>
        </p:nvPicPr>
        <p:blipFill>
          <a:blip r:embed="rId2"/>
          <a:stretch>
            <a:fillRect/>
          </a:stretch>
        </p:blipFill>
        <p:spPr>
          <a:xfrm>
            <a:off x="658194" y="3171195"/>
            <a:ext cx="536495" cy="503980"/>
          </a:xfrm>
          <a:prstGeom prst="rect">
            <a:avLst/>
          </a:prstGeom>
        </p:spPr>
      </p:pic>
      <p:pic>
        <p:nvPicPr>
          <p:cNvPr id="9" name="Picture 8">
            <a:extLst>
              <a:ext uri="{FF2B5EF4-FFF2-40B4-BE49-F238E27FC236}">
                <a16:creationId xmlns:a16="http://schemas.microsoft.com/office/drawing/2014/main" id="{5323B07E-4354-4667-B39D-B0A4F0CEB1EE}"/>
              </a:ext>
            </a:extLst>
          </p:cNvPr>
          <p:cNvPicPr>
            <a:picLocks noChangeAspect="1"/>
          </p:cNvPicPr>
          <p:nvPr/>
        </p:nvPicPr>
        <p:blipFill>
          <a:blip r:embed="rId2"/>
          <a:stretch>
            <a:fillRect/>
          </a:stretch>
        </p:blipFill>
        <p:spPr>
          <a:xfrm>
            <a:off x="652874" y="1160310"/>
            <a:ext cx="536495" cy="503980"/>
          </a:xfrm>
          <a:prstGeom prst="rect">
            <a:avLst/>
          </a:prstGeom>
        </p:spPr>
      </p:pic>
      <p:sp>
        <p:nvSpPr>
          <p:cNvPr id="13" name="Text Placeholder 7">
            <a:extLst>
              <a:ext uri="{FF2B5EF4-FFF2-40B4-BE49-F238E27FC236}">
                <a16:creationId xmlns:a16="http://schemas.microsoft.com/office/drawing/2014/main" id="{928781A4-66C2-6B96-0229-76C50A47D561}"/>
              </a:ext>
            </a:extLst>
          </p:cNvPr>
          <p:cNvSpPr>
            <a:spLocks noGrp="1"/>
          </p:cNvSpPr>
          <p:nvPr>
            <p:ph type="body" idx="1"/>
          </p:nvPr>
        </p:nvSpPr>
        <p:spPr>
          <a:xfrm>
            <a:off x="2371471" y="2262172"/>
            <a:ext cx="8631162" cy="3283206"/>
          </a:xfrm>
        </p:spPr>
        <p:txBody>
          <a:bodyPr/>
          <a:lstStyle/>
          <a:p>
            <a:pPr marL="135464" indent="0">
              <a:buClr>
                <a:schemeClr val="tx1"/>
              </a:buClr>
              <a:buNone/>
            </a:pPr>
            <a:r>
              <a:rPr lang="en-GB" sz="2800" b="1" kern="100" dirty="0">
                <a:effectLst/>
                <a:latin typeface="Red Hat Display" panose="02010303040201060303" pitchFamily="2" charset="0"/>
                <a:ea typeface="Red Hat Display" panose="02010303040201060303" pitchFamily="2" charset="0"/>
                <a:cs typeface="Red Hat Display" panose="02010303040201060303" pitchFamily="2" charset="0"/>
              </a:rPr>
              <a:t>As in all things,</a:t>
            </a:r>
          </a:p>
          <a:p>
            <a:pPr marL="135464" indent="0">
              <a:buClr>
                <a:schemeClr val="tx1"/>
              </a:buClr>
              <a:buNone/>
            </a:pPr>
            <a:r>
              <a:rPr lang="en-GB" sz="2800" b="1" kern="100" dirty="0">
                <a:effectLst/>
                <a:latin typeface="Red Hat Display" panose="02010303040201060303" pitchFamily="2" charset="0"/>
                <a:ea typeface="Red Hat Display" panose="02010303040201060303" pitchFamily="2" charset="0"/>
                <a:cs typeface="Red Hat Display" panose="02010303040201060303" pitchFamily="2" charset="0"/>
              </a:rPr>
              <a:t>Jesus sets the example</a:t>
            </a:r>
            <a:endParaRPr lang="en-GB" sz="2800" kern="100" dirty="0">
              <a:effectLst/>
              <a:latin typeface="Red Hat Display" panose="02010303040201060303" pitchFamily="2" charset="0"/>
              <a:ea typeface="Red Hat Display" panose="02010303040201060303" pitchFamily="2" charset="0"/>
              <a:cs typeface="Red Hat Display" panose="02010303040201060303" pitchFamily="2" charset="0"/>
            </a:endParaRPr>
          </a:p>
          <a:p>
            <a:pPr marL="135464" indent="0">
              <a:buClr>
                <a:schemeClr val="tx1"/>
              </a:buClr>
              <a:buNone/>
            </a:pPr>
            <a:endParaRPr lang="en-US" sz="2800" b="1" dirty="0">
              <a:solidFill>
                <a:schemeClr val="tx1"/>
              </a:solidFill>
            </a:endParaRPr>
          </a:p>
        </p:txBody>
      </p:sp>
    </p:spTree>
    <p:extLst>
      <p:ext uri="{BB962C8B-B14F-4D97-AF65-F5344CB8AC3E}">
        <p14:creationId xmlns:p14="http://schemas.microsoft.com/office/powerpoint/2010/main" val="2358604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ABC470-2488-39BF-6511-A8802B7BE72F}"/>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FFFFFF"/>
                </a:solidFill>
              </a:rPr>
              <a:pPr defTabSz="1219170">
                <a:buClr>
                  <a:srgbClr val="000000"/>
                </a:buClr>
              </a:pPr>
              <a:t>9</a:t>
            </a:fld>
            <a:endParaRPr lang="en" kern="0">
              <a:solidFill>
                <a:srgbClr val="FFFFFF"/>
              </a:solidFill>
            </a:endParaRPr>
          </a:p>
        </p:txBody>
      </p:sp>
      <p:sp>
        <p:nvSpPr>
          <p:cNvPr id="4" name="Text Placeholder 3">
            <a:extLst>
              <a:ext uri="{FF2B5EF4-FFF2-40B4-BE49-F238E27FC236}">
                <a16:creationId xmlns:a16="http://schemas.microsoft.com/office/drawing/2014/main" id="{6E3A471F-DFB9-2987-5315-6A092AECA072}"/>
              </a:ext>
            </a:extLst>
          </p:cNvPr>
          <p:cNvSpPr txBox="1">
            <a:spLocks noGrp="1"/>
          </p:cNvSpPr>
          <p:nvPr>
            <p:ph type="body" idx="1"/>
          </p:nvPr>
        </p:nvSpPr>
        <p:spPr>
          <a:xfrm>
            <a:off x="1017639" y="1238477"/>
            <a:ext cx="10156722" cy="4046749"/>
          </a:xfrm>
          <a:prstGeom prst="rect">
            <a:avLst/>
          </a:prstGeom>
          <a:noFill/>
        </p:spPr>
        <p:txBody>
          <a:bodyPr wrap="square">
            <a:spAutoFit/>
          </a:bodyPr>
          <a:lstStyle/>
          <a:p>
            <a:endParaRPr lang="en-US" b="1" i="0" baseline="30000" dirty="0">
              <a:solidFill>
                <a:srgbClr val="000000"/>
              </a:solidFill>
              <a:effectLst/>
              <a:highlight>
                <a:srgbClr val="FFFFFF"/>
              </a:highlight>
              <a:latin typeface="system-ui"/>
            </a:endParaRPr>
          </a:p>
          <a:p>
            <a:pPr marL="50799" indent="0">
              <a:buNone/>
            </a:pPr>
            <a:r>
              <a:rPr lang="en-US" sz="2400" i="0" dirty="0">
                <a:effectLst/>
                <a:latin typeface="Red Hat Display" panose="02010303040201060303" pitchFamily="2" charset="0"/>
                <a:ea typeface="Red Hat Display" panose="02010303040201060303" pitchFamily="2" charset="0"/>
                <a:cs typeface="Red Hat Display" panose="02010303040201060303" pitchFamily="2" charset="0"/>
              </a:rPr>
              <a:t>So Jesus called them together and said, “You know that the rulers in this world lord it over their people, and officials flaunt their authority over those under them. But among you it will be different. Whoever wants to be a leader among you must be your servant, and whoever wants to be first among you must be the slave of everyone else. For even the Son </a:t>
            </a:r>
            <a:r>
              <a:rPr lang="en-US" sz="2400" i="0">
                <a:effectLst/>
                <a:latin typeface="Red Hat Display" panose="02010303040201060303" pitchFamily="2" charset="0"/>
                <a:ea typeface="Red Hat Display" panose="02010303040201060303" pitchFamily="2" charset="0"/>
                <a:cs typeface="Red Hat Display" panose="02010303040201060303" pitchFamily="2" charset="0"/>
              </a:rPr>
              <a:t>of Man came </a:t>
            </a:r>
            <a:r>
              <a:rPr lang="en-US" sz="2400" i="0" dirty="0">
                <a:effectLst/>
                <a:latin typeface="Red Hat Display" panose="02010303040201060303" pitchFamily="2" charset="0"/>
                <a:ea typeface="Red Hat Display" panose="02010303040201060303" pitchFamily="2" charset="0"/>
                <a:cs typeface="Red Hat Display" panose="02010303040201060303" pitchFamily="2" charset="0"/>
              </a:rPr>
              <a:t>not to be served but to serve others and to give his life as a ransom for many.”</a:t>
            </a:r>
          </a:p>
          <a:p>
            <a:pPr marL="50799" indent="0">
              <a:buNone/>
            </a:pPr>
            <a:endParaRPr lang="en-US" sz="1000" dirty="0">
              <a:latin typeface="Red Hat Display" panose="02010303040201060303" pitchFamily="2" charset="0"/>
              <a:ea typeface="Red Hat Display" panose="02010303040201060303" pitchFamily="2" charset="0"/>
              <a:cs typeface="Red Hat Display" panose="02010303040201060303" pitchFamily="2" charset="0"/>
            </a:endParaRPr>
          </a:p>
          <a:p>
            <a:pPr marL="50799" indent="0">
              <a:buNone/>
            </a:pPr>
            <a:r>
              <a:rPr lang="en-US" sz="2400" dirty="0">
                <a:latin typeface="Red Hat Display" panose="02010303040201060303" pitchFamily="2" charset="0"/>
                <a:ea typeface="Red Hat Display" panose="02010303040201060303" pitchFamily="2" charset="0"/>
                <a:cs typeface="Red Hat Display" panose="02010303040201060303" pitchFamily="2" charset="0"/>
              </a:rPr>
              <a:t> Mark 10:42-45</a:t>
            </a:r>
            <a:endParaRPr lang="en-US" sz="2400" i="0" dirty="0">
              <a:effectLst/>
              <a:latin typeface="Red Hat Display" panose="02010303040201060303" pitchFamily="2" charset="0"/>
              <a:ea typeface="Red Hat Display" panose="02010303040201060303" pitchFamily="2" charset="0"/>
              <a:cs typeface="Red Hat Display" panose="02010303040201060303" pitchFamily="2" charset="0"/>
            </a:endParaRPr>
          </a:p>
        </p:txBody>
      </p:sp>
    </p:spTree>
    <p:extLst>
      <p:ext uri="{BB962C8B-B14F-4D97-AF65-F5344CB8AC3E}">
        <p14:creationId xmlns:p14="http://schemas.microsoft.com/office/powerpoint/2010/main" val="2113146877"/>
      </p:ext>
    </p:extLst>
  </p:cSld>
  <p:clrMapOvr>
    <a:masterClrMapping/>
  </p:clrMapOvr>
</p:sld>
</file>

<file path=ppt/theme/theme1.xml><?xml version="1.0" encoding="utf-8"?>
<a:theme xmlns:a="http://schemas.openxmlformats.org/drawingml/2006/main" name="Timandra template">
  <a:themeElements>
    <a:clrScheme name="Custom 347">
      <a:dk1>
        <a:srgbClr val="24283B"/>
      </a:dk1>
      <a:lt1>
        <a:srgbClr val="FFFFFF"/>
      </a:lt1>
      <a:dk2>
        <a:srgbClr val="80828B"/>
      </a:dk2>
      <a:lt2>
        <a:srgbClr val="EAECF0"/>
      </a:lt2>
      <a:accent1>
        <a:srgbClr val="FFCE00"/>
      </a:accent1>
      <a:accent2>
        <a:srgbClr val="FFF14C"/>
      </a:accent2>
      <a:accent3>
        <a:srgbClr val="9FE2D0"/>
      </a:accent3>
      <a:accent4>
        <a:srgbClr val="1AB6D1"/>
      </a:accent4>
      <a:accent5>
        <a:srgbClr val="0784B1"/>
      </a:accent5>
      <a:accent6>
        <a:srgbClr val="EE7673"/>
      </a:accent6>
      <a:hlink>
        <a:srgbClr val="3180BD"/>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imandra template">
  <a:themeElements>
    <a:clrScheme name="Custom 347">
      <a:dk1>
        <a:srgbClr val="24283B"/>
      </a:dk1>
      <a:lt1>
        <a:srgbClr val="FFFFFF"/>
      </a:lt1>
      <a:dk2>
        <a:srgbClr val="80828B"/>
      </a:dk2>
      <a:lt2>
        <a:srgbClr val="EAECF0"/>
      </a:lt2>
      <a:accent1>
        <a:srgbClr val="FFCE00"/>
      </a:accent1>
      <a:accent2>
        <a:srgbClr val="FFF14C"/>
      </a:accent2>
      <a:accent3>
        <a:srgbClr val="9FE2D0"/>
      </a:accent3>
      <a:accent4>
        <a:srgbClr val="1AB6D1"/>
      </a:accent4>
      <a:accent5>
        <a:srgbClr val="0784B1"/>
      </a:accent5>
      <a:accent6>
        <a:srgbClr val="EE7673"/>
      </a:accent6>
      <a:hlink>
        <a:srgbClr val="3180BD"/>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757</Words>
  <Application>Microsoft Office PowerPoint</Application>
  <PresentationFormat>Widescreen</PresentationFormat>
  <Paragraphs>123</Paragraphs>
  <Slides>28</Slides>
  <Notes>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28</vt:i4>
      </vt:variant>
    </vt:vector>
  </HeadingPairs>
  <TitlesOfParts>
    <vt:vector size="39" baseType="lpstr">
      <vt:lpstr>STXingkai</vt:lpstr>
      <vt:lpstr>Aptos</vt:lpstr>
      <vt:lpstr>Arial</vt:lpstr>
      <vt:lpstr>Calibri</vt:lpstr>
      <vt:lpstr>Juice ITC</vt:lpstr>
      <vt:lpstr>Red Hat Display</vt:lpstr>
      <vt:lpstr>Red Hat Text</vt:lpstr>
      <vt:lpstr>system-ui</vt:lpstr>
      <vt:lpstr>Wingdings</vt:lpstr>
      <vt:lpstr>Timandra template</vt:lpstr>
      <vt:lpstr>1_Timandra template</vt:lpstr>
      <vt:lpstr>Foundation Stones Pt.6</vt:lpstr>
      <vt:lpstr>PowerPoint Presentation</vt:lpstr>
      <vt:lpstr>So far we’ve looked at…</vt:lpstr>
      <vt:lpstr>Our New Life and Our New Lifestyle</vt:lpstr>
      <vt:lpstr>PowerPoint Presentation</vt:lpstr>
      <vt:lpstr>PowerPoint Presentation</vt:lpstr>
      <vt:lpstr>Our New Life and Our New Lifestyle</vt:lpstr>
      <vt:lpstr>Submitting to one another</vt:lpstr>
      <vt:lpstr>PowerPoint Presentation</vt:lpstr>
      <vt:lpstr>PowerPoint Presentation</vt:lpstr>
      <vt:lpstr>PowerPoint Presentation</vt:lpstr>
      <vt:lpstr>PowerPoint Presentation</vt:lpstr>
      <vt:lpstr>PowerPoint Presentation</vt:lpstr>
      <vt:lpstr>Leadership and Spiritual Authority</vt:lpstr>
      <vt:lpstr>PowerPoint Presentation</vt:lpstr>
      <vt:lpstr>PowerPoint Presentation</vt:lpstr>
      <vt:lpstr>PowerPoint Presentation</vt:lpstr>
      <vt:lpstr>PowerPoint Presentation</vt:lpstr>
      <vt:lpstr>Growing in God - Discipleship</vt:lpstr>
      <vt:lpstr>PowerPoint Presentation</vt:lpstr>
      <vt:lpstr>Growing in God - Discipleship</vt:lpstr>
      <vt:lpstr>Growing in God – Personal Pastoring</vt:lpstr>
      <vt:lpstr>PowerPoint Presentation</vt:lpstr>
      <vt:lpstr>PowerPoint Presentation</vt:lpstr>
      <vt:lpstr>Purpose of Personal Pastoring</vt:lpstr>
      <vt:lpstr>PowerPoint Presentation</vt:lpstr>
      <vt:lpstr>Growing in God – Small Groups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Pearson (Stroud Christian Fellowship)</dc:creator>
  <cp:lastModifiedBy>Martin Pearson (Stroud Christian Fellowship)</cp:lastModifiedBy>
  <cp:revision>2</cp:revision>
  <dcterms:created xsi:type="dcterms:W3CDTF">2024-04-25T07:39:13Z</dcterms:created>
  <dcterms:modified xsi:type="dcterms:W3CDTF">2024-05-26T14:08:09Z</dcterms:modified>
</cp:coreProperties>
</file>