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3"/>
  </p:notesMasterIdLst>
  <p:sldIdLst>
    <p:sldId id="412" r:id="rId3"/>
    <p:sldId id="328" r:id="rId4"/>
    <p:sldId id="395" r:id="rId5"/>
    <p:sldId id="396" r:id="rId6"/>
    <p:sldId id="397" r:id="rId7"/>
    <p:sldId id="398" r:id="rId8"/>
    <p:sldId id="404" r:id="rId9"/>
    <p:sldId id="402" r:id="rId10"/>
    <p:sldId id="401" r:id="rId11"/>
    <p:sldId id="405" r:id="rId12"/>
    <p:sldId id="403" r:id="rId13"/>
    <p:sldId id="413" r:id="rId14"/>
    <p:sldId id="406" r:id="rId15"/>
    <p:sldId id="407" r:id="rId16"/>
    <p:sldId id="410" r:id="rId17"/>
    <p:sldId id="408" r:id="rId18"/>
    <p:sldId id="409" r:id="rId19"/>
    <p:sldId id="411" r:id="rId20"/>
    <p:sldId id="414" r:id="rId21"/>
    <p:sldId id="4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CF0"/>
    <a:srgbClr val="D6C7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943D6-C03C-43D2-A74B-6834887BB9B0}" v="4" dt="2024-05-03T14:04:10.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Pearson (Stroud Christian Fellowship)" userId="c3ef6ae5-ffb3-48b7-bfe8-effac326a55d" providerId="ADAL" clId="{28E943D6-C03C-43D2-A74B-6834887BB9B0}"/>
    <pc:docChg chg="custSel addSld modSld">
      <pc:chgData name="Martin Pearson (Stroud Christian Fellowship)" userId="c3ef6ae5-ffb3-48b7-bfe8-effac326a55d" providerId="ADAL" clId="{28E943D6-C03C-43D2-A74B-6834887BB9B0}" dt="2024-05-03T14:04:10.434" v="6"/>
      <pc:docMkLst>
        <pc:docMk/>
      </pc:docMkLst>
      <pc:sldChg chg="modSp mod">
        <pc:chgData name="Martin Pearson (Stroud Christian Fellowship)" userId="c3ef6ae5-ffb3-48b7-bfe8-effac326a55d" providerId="ADAL" clId="{28E943D6-C03C-43D2-A74B-6834887BB9B0}" dt="2024-05-03T14:02:06.359" v="0" actId="1076"/>
        <pc:sldMkLst>
          <pc:docMk/>
          <pc:sldMk cId="2935898874" sldId="414"/>
        </pc:sldMkLst>
        <pc:spChg chg="mod">
          <ac:chgData name="Martin Pearson (Stroud Christian Fellowship)" userId="c3ef6ae5-ffb3-48b7-bfe8-effac326a55d" providerId="ADAL" clId="{28E943D6-C03C-43D2-A74B-6834887BB9B0}" dt="2024-05-03T14:02:06.359" v="0" actId="1076"/>
          <ac:spMkLst>
            <pc:docMk/>
            <pc:sldMk cId="2935898874" sldId="414"/>
            <ac:spMk id="2" creationId="{9FB1D700-03B1-70A1-DA1E-78540ACE7163}"/>
          </ac:spMkLst>
        </pc:spChg>
      </pc:sldChg>
      <pc:sldChg chg="addSp delSp modSp new mod setBg">
        <pc:chgData name="Martin Pearson (Stroud Christian Fellowship)" userId="c3ef6ae5-ffb3-48b7-bfe8-effac326a55d" providerId="ADAL" clId="{28E943D6-C03C-43D2-A74B-6834887BB9B0}" dt="2024-05-03T14:04:10.434" v="6"/>
        <pc:sldMkLst>
          <pc:docMk/>
          <pc:sldMk cId="1171938796" sldId="415"/>
        </pc:sldMkLst>
        <pc:spChg chg="del">
          <ac:chgData name="Martin Pearson (Stroud Christian Fellowship)" userId="c3ef6ae5-ffb3-48b7-bfe8-effac326a55d" providerId="ADAL" clId="{28E943D6-C03C-43D2-A74B-6834887BB9B0}" dt="2024-05-03T14:03:59.220" v="5" actId="478"/>
          <ac:spMkLst>
            <pc:docMk/>
            <pc:sldMk cId="1171938796" sldId="415"/>
            <ac:spMk id="2" creationId="{6FA7F051-A5E9-F764-C0DE-AF8D62F8428B}"/>
          </ac:spMkLst>
        </pc:spChg>
        <pc:picChg chg="add mod">
          <ac:chgData name="Martin Pearson (Stroud Christian Fellowship)" userId="c3ef6ae5-ffb3-48b7-bfe8-effac326a55d" providerId="ADAL" clId="{28E943D6-C03C-43D2-A74B-6834887BB9B0}" dt="2024-05-03T14:04:10.434" v="6"/>
          <ac:picMkLst>
            <pc:docMk/>
            <pc:sldMk cId="1171938796" sldId="415"/>
            <ac:picMk id="4" creationId="{5862A268-1E5C-D6AA-C4A5-089026808C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7407B-6B50-4184-850D-6250BCF20FC3}" type="datetimeFigureOut">
              <a:rPr lang="en-GB" smtClean="0"/>
              <a:t>03/05/2024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23646-BE29-4A4A-A50A-27A18D3EA9CC}" type="slidenum">
              <a:rPr lang="en-GB" smtClean="0"/>
              <a:t>‹#›</a:t>
            </a:fld>
            <a:endParaRPr lang="en-GB"/>
          </a:p>
        </p:txBody>
      </p:sp>
    </p:spTree>
    <p:extLst>
      <p:ext uri="{BB962C8B-B14F-4D97-AF65-F5344CB8AC3E}">
        <p14:creationId xmlns:p14="http://schemas.microsoft.com/office/powerpoint/2010/main" val="2311941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this is Cleopas</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1</a:t>
            </a:fld>
            <a:endParaRPr lang="en-GB"/>
          </a:p>
        </p:txBody>
      </p:sp>
    </p:spTree>
    <p:extLst>
      <p:ext uri="{BB962C8B-B14F-4D97-AF65-F5344CB8AC3E}">
        <p14:creationId xmlns:p14="http://schemas.microsoft.com/office/powerpoint/2010/main" val="39681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system-ui"/>
              </a:rPr>
              <a:t>You find it so hard to believe all that the prophets wrote in the Scriptures. Wasn’t it clearly predicted that the Messiah would have to suffer all these things before entering his glory?” Then Jesus took them through the writings of Moses and all the prophets, explaining from all the Scriptures the things concerning himself.</a:t>
            </a:r>
          </a:p>
          <a:p>
            <a:r>
              <a:rPr lang="en-GB" dirty="0"/>
              <a:t>Gen 3:12, - Psalms 22, 69, 110 – Isaiah 53 – Jeremiah 31 – Zechariah 9, 12:10, 13 – Malachi 3 </a:t>
            </a:r>
          </a:p>
          <a:p>
            <a:endParaRPr lang="en-GB" dirty="0"/>
          </a:p>
          <a:p>
            <a:r>
              <a:rPr lang="en-GB" dirty="0"/>
              <a:t>There was a plan. There is a plan for you too, (it might not be your plan- but there is a plan for you!)</a:t>
            </a:r>
          </a:p>
        </p:txBody>
      </p:sp>
      <p:sp>
        <p:nvSpPr>
          <p:cNvPr id="4" name="Slide Number Placeholder 3"/>
          <p:cNvSpPr>
            <a:spLocks noGrp="1"/>
          </p:cNvSpPr>
          <p:nvPr>
            <p:ph type="sldNum" sz="quarter" idx="5"/>
          </p:nvPr>
        </p:nvSpPr>
        <p:spPr/>
        <p:txBody>
          <a:bodyPr/>
          <a:lstStyle/>
          <a:p>
            <a:fld id="{36523646-BE29-4A4A-A50A-27A18D3EA9CC}" type="slidenum">
              <a:rPr lang="en-GB" smtClean="0"/>
              <a:t>10</a:t>
            </a:fld>
            <a:endParaRPr lang="en-GB"/>
          </a:p>
        </p:txBody>
      </p:sp>
    </p:spTree>
    <p:extLst>
      <p:ext uri="{BB962C8B-B14F-4D97-AF65-F5344CB8AC3E}">
        <p14:creationId xmlns:p14="http://schemas.microsoft.com/office/powerpoint/2010/main" val="17801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in the dark, what you knew to be true in the light</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11</a:t>
            </a:fld>
            <a:endParaRPr lang="en-GB"/>
          </a:p>
        </p:txBody>
      </p:sp>
    </p:spTree>
    <p:extLst>
      <p:ext uri="{BB962C8B-B14F-4D97-AF65-F5344CB8AC3E}">
        <p14:creationId xmlns:p14="http://schemas.microsoft.com/office/powerpoint/2010/main" val="43094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true at the beginning of time, it was true during Jesus’s days on earth and it’s still true today</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12</a:t>
            </a:fld>
            <a:endParaRPr lang="en-GB"/>
          </a:p>
        </p:txBody>
      </p:sp>
    </p:spTree>
    <p:extLst>
      <p:ext uri="{BB962C8B-B14F-4D97-AF65-F5344CB8AC3E}">
        <p14:creationId xmlns:p14="http://schemas.microsoft.com/office/powerpoint/2010/main" val="2435209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the end of their 7 mile walk home, with probably the best Bible Study in the world (ever) Jesus looked as though he was happy to continue going – but that not how middle eastern hospitality works. They invited Him to eat with them, to stay with them – and here’s a little aside (Was it a husband and wife?) we’ll never know, but fellowship took on the five ‘F’s  - Food, Fun, Friends, Family and Faith. And no matter how tired we are those things </a:t>
            </a:r>
            <a:r>
              <a:rPr lang="en-US" dirty="0" err="1"/>
              <a:t>energise</a:t>
            </a:r>
            <a:r>
              <a:rPr lang="en-US" dirty="0"/>
              <a:t> us.</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13</a:t>
            </a:fld>
            <a:endParaRPr lang="en-GB"/>
          </a:p>
        </p:txBody>
      </p:sp>
    </p:spTree>
    <p:extLst>
      <p:ext uri="{BB962C8B-B14F-4D97-AF65-F5344CB8AC3E}">
        <p14:creationId xmlns:p14="http://schemas.microsoft.com/office/powerpoint/2010/main" val="265104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But then something more than significant happened. </a:t>
            </a:r>
            <a:r>
              <a:rPr lang="en-US" sz="1200" b="1" i="0" dirty="0">
                <a:solidFill>
                  <a:srgbClr val="000000"/>
                </a:solidFill>
                <a:effectLst/>
                <a:latin typeface="system-ui"/>
              </a:rPr>
              <a:t>As they sat down to eat,</a:t>
            </a:r>
            <a:r>
              <a:rPr lang="en-US" sz="1200" b="1" baseline="30000" dirty="0">
                <a:solidFill>
                  <a:srgbClr val="000000"/>
                </a:solidFill>
                <a:latin typeface="system-ui"/>
              </a:rPr>
              <a:t> </a:t>
            </a:r>
            <a:r>
              <a:rPr lang="en-US" sz="1200" b="1" i="0" dirty="0">
                <a:solidFill>
                  <a:srgbClr val="000000"/>
                </a:solidFill>
                <a:effectLst/>
                <a:latin typeface="system-ui"/>
              </a:rPr>
              <a:t>he took the bread and blessed it. Then he broke it and gave it to them.  …and</a:t>
            </a:r>
            <a:endParaRPr lang="en-GB" b="1" dirty="0"/>
          </a:p>
        </p:txBody>
      </p:sp>
      <p:sp>
        <p:nvSpPr>
          <p:cNvPr id="4" name="Slide Number Placeholder 3"/>
          <p:cNvSpPr>
            <a:spLocks noGrp="1"/>
          </p:cNvSpPr>
          <p:nvPr>
            <p:ph type="sldNum" sz="quarter" idx="5"/>
          </p:nvPr>
        </p:nvSpPr>
        <p:spPr/>
        <p:txBody>
          <a:bodyPr/>
          <a:lstStyle/>
          <a:p>
            <a:fld id="{36523646-BE29-4A4A-A50A-27A18D3EA9CC}" type="slidenum">
              <a:rPr lang="en-GB" smtClean="0"/>
              <a:t>14</a:t>
            </a:fld>
            <a:endParaRPr lang="en-GB"/>
          </a:p>
        </p:txBody>
      </p:sp>
    </p:spTree>
    <p:extLst>
      <p:ext uri="{BB962C8B-B14F-4D97-AF65-F5344CB8AC3E}">
        <p14:creationId xmlns:p14="http://schemas.microsoft.com/office/powerpoint/2010/main" val="399240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Their eyes were opened!</a:t>
            </a:r>
          </a:p>
          <a:p>
            <a:r>
              <a:rPr lang="en-US" b="1" dirty="0"/>
              <a:t>I wonder what would you have done? </a:t>
            </a:r>
          </a:p>
          <a:p>
            <a:r>
              <a:rPr lang="en-US" b="1" dirty="0"/>
              <a:t>I asked Wendy this question, her reply was “Close them again quickly, and hope no-one noticed”</a:t>
            </a:r>
          </a:p>
          <a:p>
            <a:endParaRPr lang="en-GB" b="1" dirty="0"/>
          </a:p>
        </p:txBody>
      </p:sp>
      <p:sp>
        <p:nvSpPr>
          <p:cNvPr id="4" name="Slide Number Placeholder 3"/>
          <p:cNvSpPr>
            <a:spLocks noGrp="1"/>
          </p:cNvSpPr>
          <p:nvPr>
            <p:ph type="sldNum" sz="quarter" idx="5"/>
          </p:nvPr>
        </p:nvSpPr>
        <p:spPr/>
        <p:txBody>
          <a:bodyPr/>
          <a:lstStyle/>
          <a:p>
            <a:fld id="{36523646-BE29-4A4A-A50A-27A18D3EA9CC}" type="slidenum">
              <a:rPr lang="en-GB" smtClean="0"/>
              <a:t>15</a:t>
            </a:fld>
            <a:endParaRPr lang="en-GB"/>
          </a:p>
        </p:txBody>
      </p:sp>
    </p:spTree>
    <p:extLst>
      <p:ext uri="{BB962C8B-B14F-4D97-AF65-F5344CB8AC3E}">
        <p14:creationId xmlns:p14="http://schemas.microsoft.com/office/powerpoint/2010/main" val="2916865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al of us have had those moments when we feel our eyes have been opened to see Jesus, or see something new God is showing us – how do we respond? Do we close our eyes and hope no-one noticed? Or do we do what these Jesus followers did?</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16</a:t>
            </a:fld>
            <a:endParaRPr lang="en-GB"/>
          </a:p>
        </p:txBody>
      </p:sp>
    </p:spTree>
    <p:extLst>
      <p:ext uri="{BB962C8B-B14F-4D97-AF65-F5344CB8AC3E}">
        <p14:creationId xmlns:p14="http://schemas.microsoft.com/office/powerpoint/2010/main" val="2087333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Immediately – they put on their coats and shoes and make the return journey – 7 miles back again – why? They’ve got good news to share and it can’t wait!</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17</a:t>
            </a:fld>
            <a:endParaRPr lang="en-GB"/>
          </a:p>
        </p:txBody>
      </p:sp>
    </p:spTree>
    <p:extLst>
      <p:ext uri="{BB962C8B-B14F-4D97-AF65-F5344CB8AC3E}">
        <p14:creationId xmlns:p14="http://schemas.microsoft.com/office/powerpoint/2010/main" val="357290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523646-BE29-4A4A-A50A-27A18D3EA9CC}" type="slidenum">
              <a:rPr lang="en-GB" smtClean="0"/>
              <a:t>18</a:t>
            </a:fld>
            <a:endParaRPr lang="en-GB"/>
          </a:p>
        </p:txBody>
      </p:sp>
    </p:spTree>
    <p:extLst>
      <p:ext uri="{BB962C8B-B14F-4D97-AF65-F5344CB8AC3E}">
        <p14:creationId xmlns:p14="http://schemas.microsoft.com/office/powerpoint/2010/main" val="125086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true at the beginning of time, it was true during Jesus’s days on earth and it’s still true today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23646-BE29-4A4A-A50A-27A18D3EA9C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958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13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523646-BE29-4A4A-A50A-27A18D3EA9CC}" type="slidenum">
              <a:rPr lang="en-GB" smtClean="0"/>
              <a:t>3</a:t>
            </a:fld>
            <a:endParaRPr lang="en-GB"/>
          </a:p>
        </p:txBody>
      </p:sp>
    </p:spTree>
    <p:extLst>
      <p:ext uri="{BB962C8B-B14F-4D97-AF65-F5344CB8AC3E}">
        <p14:creationId xmlns:p14="http://schemas.microsoft.com/office/powerpoint/2010/main" val="172994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523646-BE29-4A4A-A50A-27A18D3EA9CC}" type="slidenum">
              <a:rPr lang="en-GB" smtClean="0"/>
              <a:t>4</a:t>
            </a:fld>
            <a:endParaRPr lang="en-GB"/>
          </a:p>
        </p:txBody>
      </p:sp>
    </p:spTree>
    <p:extLst>
      <p:ext uri="{BB962C8B-B14F-4D97-AF65-F5344CB8AC3E}">
        <p14:creationId xmlns:p14="http://schemas.microsoft.com/office/powerpoint/2010/main" val="105449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523646-BE29-4A4A-A50A-27A18D3EA9CC}" type="slidenum">
              <a:rPr lang="en-GB" smtClean="0"/>
              <a:t>5</a:t>
            </a:fld>
            <a:endParaRPr lang="en-GB"/>
          </a:p>
        </p:txBody>
      </p:sp>
    </p:spTree>
    <p:extLst>
      <p:ext uri="{BB962C8B-B14F-4D97-AF65-F5344CB8AC3E}">
        <p14:creationId xmlns:p14="http://schemas.microsoft.com/office/powerpoint/2010/main" val="168029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523646-BE29-4A4A-A50A-27A18D3EA9CC}" type="slidenum">
              <a:rPr lang="en-GB" smtClean="0"/>
              <a:t>6</a:t>
            </a:fld>
            <a:endParaRPr lang="en-GB"/>
          </a:p>
        </p:txBody>
      </p:sp>
    </p:spTree>
    <p:extLst>
      <p:ext uri="{BB962C8B-B14F-4D97-AF65-F5344CB8AC3E}">
        <p14:creationId xmlns:p14="http://schemas.microsoft.com/office/powerpoint/2010/main" val="215388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home. Left friends, other followers, their support network</a:t>
            </a:r>
          </a:p>
          <a:p>
            <a:r>
              <a:rPr lang="en-US" dirty="0"/>
              <a:t>V21  ‘we had hoped he was the messiah’ </a:t>
            </a:r>
          </a:p>
          <a:p>
            <a:r>
              <a:rPr lang="en-US" dirty="0"/>
              <a:t>Now it’s all gone – they had such high hopes – they talked about everything that had happened</a:t>
            </a:r>
          </a:p>
          <a:p>
            <a:r>
              <a:rPr lang="en-US" dirty="0"/>
              <a:t>It’s clear there is disappointment as to what could have been.</a:t>
            </a:r>
          </a:p>
          <a:p>
            <a:r>
              <a:rPr lang="en-GB" dirty="0"/>
              <a:t>How do we respond when things don’t go the way we expected? Do we press into our support network or do we ‘go home’ to lick our wounds?</a:t>
            </a:r>
          </a:p>
        </p:txBody>
      </p:sp>
      <p:sp>
        <p:nvSpPr>
          <p:cNvPr id="4" name="Slide Number Placeholder 3"/>
          <p:cNvSpPr>
            <a:spLocks noGrp="1"/>
          </p:cNvSpPr>
          <p:nvPr>
            <p:ph type="sldNum" sz="quarter" idx="5"/>
          </p:nvPr>
        </p:nvSpPr>
        <p:spPr/>
        <p:txBody>
          <a:bodyPr/>
          <a:lstStyle/>
          <a:p>
            <a:fld id="{36523646-BE29-4A4A-A50A-27A18D3EA9CC}" type="slidenum">
              <a:rPr lang="en-GB" smtClean="0"/>
              <a:t>7</a:t>
            </a:fld>
            <a:endParaRPr lang="en-GB"/>
          </a:p>
        </p:txBody>
      </p:sp>
    </p:spTree>
    <p:extLst>
      <p:ext uri="{BB962C8B-B14F-4D97-AF65-F5344CB8AC3E}">
        <p14:creationId xmlns:p14="http://schemas.microsoft.com/office/powerpoint/2010/main" val="156992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walk home, which incidentally is approximately 7 miles, suddenly they are joined by Jesus</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8</a:t>
            </a:fld>
            <a:endParaRPr lang="en-GB"/>
          </a:p>
        </p:txBody>
      </p:sp>
    </p:spTree>
    <p:extLst>
      <p:ext uri="{BB962C8B-B14F-4D97-AF65-F5344CB8AC3E}">
        <p14:creationId xmlns:p14="http://schemas.microsoft.com/office/powerpoint/2010/main" val="218924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thought they’d been joined by another traveler – but imagine being told “You foolish People”</a:t>
            </a:r>
            <a:endParaRPr lang="en-GB" dirty="0"/>
          </a:p>
        </p:txBody>
      </p:sp>
      <p:sp>
        <p:nvSpPr>
          <p:cNvPr id="4" name="Slide Number Placeholder 3"/>
          <p:cNvSpPr>
            <a:spLocks noGrp="1"/>
          </p:cNvSpPr>
          <p:nvPr>
            <p:ph type="sldNum" sz="quarter" idx="5"/>
          </p:nvPr>
        </p:nvSpPr>
        <p:spPr/>
        <p:txBody>
          <a:bodyPr/>
          <a:lstStyle/>
          <a:p>
            <a:fld id="{36523646-BE29-4A4A-A50A-27A18D3EA9CC}" type="slidenum">
              <a:rPr lang="en-GB" smtClean="0"/>
              <a:t>9</a:t>
            </a:fld>
            <a:endParaRPr lang="en-GB"/>
          </a:p>
        </p:txBody>
      </p:sp>
    </p:spTree>
    <p:extLst>
      <p:ext uri="{BB962C8B-B14F-4D97-AF65-F5344CB8AC3E}">
        <p14:creationId xmlns:p14="http://schemas.microsoft.com/office/powerpoint/2010/main" val="1777399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5"/>
            </a:gs>
            <a:gs pos="100000">
              <a:schemeClr val="accent4"/>
            </a:gs>
          </a:gsLst>
          <a:lin ang="18900044" scaled="0"/>
        </a:gradFill>
        <a:effectLst/>
      </p:bgPr>
    </p:bg>
    <p:spTree>
      <p:nvGrpSpPr>
        <p:cNvPr id="1" name="Shape 9"/>
        <p:cNvGrpSpPr/>
        <p:nvPr/>
      </p:nvGrpSpPr>
      <p:grpSpPr>
        <a:xfrm>
          <a:off x="0" y="0"/>
          <a:ext cx="0" cy="0"/>
          <a:chOff x="0" y="0"/>
          <a:chExt cx="0" cy="0"/>
        </a:xfrm>
      </p:grpSpPr>
      <p:sp>
        <p:nvSpPr>
          <p:cNvPr id="10" name="Google Shape;10;p2"/>
          <p:cNvSpPr/>
          <p:nvPr/>
        </p:nvSpPr>
        <p:spPr>
          <a:xfrm rot="5400000">
            <a:off x="339767" y="835000"/>
            <a:ext cx="4489200" cy="51880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2987754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chemeClr val="accent2"/>
            </a:gs>
          </a:gsLst>
          <a:lin ang="18900044" scaled="0"/>
        </a:gradFill>
        <a:effectLst/>
      </p:bgPr>
    </p:bg>
    <p:spTree>
      <p:nvGrpSpPr>
        <p:cNvPr id="1" name="Shape 13"/>
        <p:cNvGrpSpPr/>
        <p:nvPr/>
      </p:nvGrpSpPr>
      <p:grpSpPr>
        <a:xfrm>
          <a:off x="0" y="0"/>
          <a:ext cx="0" cy="0"/>
          <a:chOff x="0" y="0"/>
          <a:chExt cx="0" cy="0"/>
        </a:xfrm>
      </p:grpSpPr>
      <p:sp>
        <p:nvSpPr>
          <p:cNvPr id="14" name="Google Shape;14;p3"/>
          <p:cNvSpPr/>
          <p:nvPr/>
        </p:nvSpPr>
        <p:spPr>
          <a:xfrm rot="5400000">
            <a:off x="347000" y="1904933"/>
            <a:ext cx="2334400" cy="30480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 name="Google Shape;15;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3"/>
          <p:cNvSpPr txBox="1">
            <a:spLocks noGrp="1"/>
          </p:cNvSpPr>
          <p:nvPr>
            <p:ph type="ctrTitle"/>
          </p:nvPr>
        </p:nvSpPr>
        <p:spPr>
          <a:xfrm>
            <a:off x="3300367" y="2671833"/>
            <a:ext cx="7751200" cy="890800"/>
          </a:xfrm>
          <a:prstGeom prst="rect">
            <a:avLst/>
          </a:prstGeom>
        </p:spPr>
        <p:txBody>
          <a:bodyPr spcFirstLastPara="1" wrap="square" lIns="0" tIns="0" rIns="0" bIns="0" anchor="b" anchorCtr="0">
            <a:noAutofit/>
          </a:bodyPr>
          <a:lstStyle>
            <a:lvl1pPr lvl="0" rtl="0">
              <a:spcBef>
                <a:spcPts val="0"/>
              </a:spcBef>
              <a:spcAft>
                <a:spcPts val="0"/>
              </a:spcAft>
              <a:buClr>
                <a:schemeClr val="accent5"/>
              </a:buClr>
              <a:buSzPts val="4400"/>
              <a:buNone/>
              <a:defRPr sz="5867">
                <a:solidFill>
                  <a:schemeClr val="accent5"/>
                </a:solidFill>
              </a:defRPr>
            </a:lvl1pPr>
            <a:lvl2pPr lvl="1" rtl="0">
              <a:spcBef>
                <a:spcPts val="0"/>
              </a:spcBef>
              <a:spcAft>
                <a:spcPts val="0"/>
              </a:spcAft>
              <a:buClr>
                <a:schemeClr val="accent5"/>
              </a:buClr>
              <a:buSzPts val="4400"/>
              <a:buNone/>
              <a:defRPr sz="5867">
                <a:solidFill>
                  <a:schemeClr val="accent5"/>
                </a:solidFill>
              </a:defRPr>
            </a:lvl2pPr>
            <a:lvl3pPr lvl="2" rtl="0">
              <a:spcBef>
                <a:spcPts val="0"/>
              </a:spcBef>
              <a:spcAft>
                <a:spcPts val="0"/>
              </a:spcAft>
              <a:buClr>
                <a:schemeClr val="accent5"/>
              </a:buClr>
              <a:buSzPts val="4400"/>
              <a:buNone/>
              <a:defRPr sz="5867">
                <a:solidFill>
                  <a:schemeClr val="accent5"/>
                </a:solidFill>
              </a:defRPr>
            </a:lvl3pPr>
            <a:lvl4pPr lvl="3" rtl="0">
              <a:spcBef>
                <a:spcPts val="0"/>
              </a:spcBef>
              <a:spcAft>
                <a:spcPts val="0"/>
              </a:spcAft>
              <a:buClr>
                <a:schemeClr val="accent5"/>
              </a:buClr>
              <a:buSzPts val="4400"/>
              <a:buNone/>
              <a:defRPr sz="5867">
                <a:solidFill>
                  <a:schemeClr val="accent5"/>
                </a:solidFill>
              </a:defRPr>
            </a:lvl4pPr>
            <a:lvl5pPr lvl="4" rtl="0">
              <a:spcBef>
                <a:spcPts val="0"/>
              </a:spcBef>
              <a:spcAft>
                <a:spcPts val="0"/>
              </a:spcAft>
              <a:buClr>
                <a:schemeClr val="accent5"/>
              </a:buClr>
              <a:buSzPts val="4400"/>
              <a:buNone/>
              <a:defRPr sz="5867">
                <a:solidFill>
                  <a:schemeClr val="accent5"/>
                </a:solidFill>
              </a:defRPr>
            </a:lvl5pPr>
            <a:lvl6pPr lvl="5" rtl="0">
              <a:spcBef>
                <a:spcPts val="0"/>
              </a:spcBef>
              <a:spcAft>
                <a:spcPts val="0"/>
              </a:spcAft>
              <a:buClr>
                <a:schemeClr val="accent5"/>
              </a:buClr>
              <a:buSzPts val="4400"/>
              <a:buNone/>
              <a:defRPr sz="5867">
                <a:solidFill>
                  <a:schemeClr val="accent5"/>
                </a:solidFill>
              </a:defRPr>
            </a:lvl6pPr>
            <a:lvl7pPr lvl="6" rtl="0">
              <a:spcBef>
                <a:spcPts val="0"/>
              </a:spcBef>
              <a:spcAft>
                <a:spcPts val="0"/>
              </a:spcAft>
              <a:buClr>
                <a:schemeClr val="accent5"/>
              </a:buClr>
              <a:buSzPts val="4400"/>
              <a:buNone/>
              <a:defRPr sz="5867">
                <a:solidFill>
                  <a:schemeClr val="accent5"/>
                </a:solidFill>
              </a:defRPr>
            </a:lvl7pPr>
            <a:lvl8pPr lvl="7" rtl="0">
              <a:spcBef>
                <a:spcPts val="0"/>
              </a:spcBef>
              <a:spcAft>
                <a:spcPts val="0"/>
              </a:spcAft>
              <a:buClr>
                <a:schemeClr val="accent5"/>
              </a:buClr>
              <a:buSzPts val="4400"/>
              <a:buNone/>
              <a:defRPr sz="5867">
                <a:solidFill>
                  <a:schemeClr val="accent5"/>
                </a:solidFill>
              </a:defRPr>
            </a:lvl8pPr>
            <a:lvl9pPr lvl="8" rtl="0">
              <a:spcBef>
                <a:spcPts val="0"/>
              </a:spcBef>
              <a:spcAft>
                <a:spcPts val="0"/>
              </a:spcAft>
              <a:buClr>
                <a:schemeClr val="accent5"/>
              </a:buClr>
              <a:buSzPts val="4400"/>
              <a:buNone/>
              <a:defRPr sz="5867">
                <a:solidFill>
                  <a:schemeClr val="accent5"/>
                </a:solidFill>
              </a:defRPr>
            </a:lvl9pPr>
          </a:lstStyle>
          <a:p>
            <a:endParaRPr/>
          </a:p>
        </p:txBody>
      </p:sp>
      <p:sp>
        <p:nvSpPr>
          <p:cNvPr id="17" name="Google Shape;17;p3"/>
          <p:cNvSpPr txBox="1">
            <a:spLocks noGrp="1"/>
          </p:cNvSpPr>
          <p:nvPr>
            <p:ph type="subTitle" idx="1"/>
          </p:nvPr>
        </p:nvSpPr>
        <p:spPr>
          <a:xfrm>
            <a:off x="3300367" y="3692067"/>
            <a:ext cx="7751200" cy="4940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1067"/>
              </a:spcBef>
              <a:spcAft>
                <a:spcPts val="0"/>
              </a:spcAft>
              <a:buClr>
                <a:schemeClr val="accent4"/>
              </a:buClr>
              <a:buSzPts val="3000"/>
              <a:buNone/>
              <a:defRPr sz="4000">
                <a:solidFill>
                  <a:schemeClr val="accent4"/>
                </a:solidFill>
              </a:defRPr>
            </a:lvl2pPr>
            <a:lvl3pPr lvl="2" rtl="0">
              <a:spcBef>
                <a:spcPts val="1067"/>
              </a:spcBef>
              <a:spcAft>
                <a:spcPts val="0"/>
              </a:spcAft>
              <a:buClr>
                <a:schemeClr val="accent4"/>
              </a:buClr>
              <a:buSzPts val="3000"/>
              <a:buNone/>
              <a:defRPr sz="4000">
                <a:solidFill>
                  <a:schemeClr val="accent4"/>
                </a:solidFill>
              </a:defRPr>
            </a:lvl3pPr>
            <a:lvl4pPr lvl="3" rtl="0">
              <a:spcBef>
                <a:spcPts val="1067"/>
              </a:spcBef>
              <a:spcAft>
                <a:spcPts val="0"/>
              </a:spcAft>
              <a:buClr>
                <a:schemeClr val="accent4"/>
              </a:buClr>
              <a:buSzPts val="3000"/>
              <a:buNone/>
              <a:defRPr sz="4000">
                <a:solidFill>
                  <a:schemeClr val="accent4"/>
                </a:solidFill>
              </a:defRPr>
            </a:lvl4pPr>
            <a:lvl5pPr lvl="4" rtl="0">
              <a:spcBef>
                <a:spcPts val="1067"/>
              </a:spcBef>
              <a:spcAft>
                <a:spcPts val="0"/>
              </a:spcAft>
              <a:buClr>
                <a:schemeClr val="accent4"/>
              </a:buClr>
              <a:buSzPts val="3000"/>
              <a:buNone/>
              <a:defRPr sz="4000">
                <a:solidFill>
                  <a:schemeClr val="accent4"/>
                </a:solidFill>
              </a:defRPr>
            </a:lvl5pPr>
            <a:lvl6pPr lvl="5" rtl="0">
              <a:spcBef>
                <a:spcPts val="1067"/>
              </a:spcBef>
              <a:spcAft>
                <a:spcPts val="0"/>
              </a:spcAft>
              <a:buClr>
                <a:schemeClr val="accent4"/>
              </a:buClr>
              <a:buSzPts val="3000"/>
              <a:buNone/>
              <a:defRPr sz="4000">
                <a:solidFill>
                  <a:schemeClr val="accent4"/>
                </a:solidFill>
              </a:defRPr>
            </a:lvl6pPr>
            <a:lvl7pPr lvl="6" rtl="0">
              <a:spcBef>
                <a:spcPts val="1067"/>
              </a:spcBef>
              <a:spcAft>
                <a:spcPts val="0"/>
              </a:spcAft>
              <a:buClr>
                <a:schemeClr val="accent4"/>
              </a:buClr>
              <a:buSzPts val="3000"/>
              <a:buNone/>
              <a:defRPr sz="4000">
                <a:solidFill>
                  <a:schemeClr val="accent4"/>
                </a:solidFill>
              </a:defRPr>
            </a:lvl7pPr>
            <a:lvl8pPr lvl="7" rtl="0">
              <a:spcBef>
                <a:spcPts val="1067"/>
              </a:spcBef>
              <a:spcAft>
                <a:spcPts val="0"/>
              </a:spcAft>
              <a:buClr>
                <a:schemeClr val="accent4"/>
              </a:buClr>
              <a:buSzPts val="3000"/>
              <a:buNone/>
              <a:defRPr sz="4000">
                <a:solidFill>
                  <a:schemeClr val="accent4"/>
                </a:solidFill>
              </a:defRPr>
            </a:lvl8pPr>
            <a:lvl9pPr lvl="8" rtl="0">
              <a:spcBef>
                <a:spcPts val="1067"/>
              </a:spcBef>
              <a:spcAft>
                <a:spcPts val="1067"/>
              </a:spcAft>
              <a:buClr>
                <a:schemeClr val="accent4"/>
              </a:buClr>
              <a:buSzPts val="3000"/>
              <a:buNone/>
              <a:defRPr sz="4000">
                <a:solidFill>
                  <a:schemeClr val="accent4"/>
                </a:solidFill>
              </a:defRPr>
            </a:lvl9pPr>
          </a:lstStyle>
          <a:p>
            <a:endParaRPr/>
          </a:p>
        </p:txBody>
      </p:sp>
    </p:spTree>
    <p:extLst>
      <p:ext uri="{BB962C8B-B14F-4D97-AF65-F5344CB8AC3E}">
        <p14:creationId xmlns:p14="http://schemas.microsoft.com/office/powerpoint/2010/main" val="339391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100000">
              <a:schemeClr val="accent2"/>
            </a:gs>
          </a:gsLst>
          <a:lin ang="18900044" scaled="0"/>
        </a:gradFill>
        <a:effectLst/>
      </p:bgPr>
    </p:bg>
    <p:spTree>
      <p:nvGrpSpPr>
        <p:cNvPr id="1" name="Shape 13"/>
        <p:cNvGrpSpPr/>
        <p:nvPr/>
      </p:nvGrpSpPr>
      <p:grpSpPr>
        <a:xfrm>
          <a:off x="0" y="0"/>
          <a:ext cx="0" cy="0"/>
          <a:chOff x="0" y="0"/>
          <a:chExt cx="0" cy="0"/>
        </a:xfrm>
      </p:grpSpPr>
      <p:sp>
        <p:nvSpPr>
          <p:cNvPr id="14" name="Google Shape;14;p3"/>
          <p:cNvSpPr/>
          <p:nvPr/>
        </p:nvSpPr>
        <p:spPr>
          <a:xfrm rot="5400000">
            <a:off x="347000" y="1904933"/>
            <a:ext cx="2334400" cy="30480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 name="Google Shape;15;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3"/>
          <p:cNvSpPr txBox="1">
            <a:spLocks noGrp="1"/>
          </p:cNvSpPr>
          <p:nvPr>
            <p:ph type="ctrTitle"/>
          </p:nvPr>
        </p:nvSpPr>
        <p:spPr>
          <a:xfrm>
            <a:off x="3300367" y="2671833"/>
            <a:ext cx="7751200" cy="890800"/>
          </a:xfrm>
          <a:prstGeom prst="rect">
            <a:avLst/>
          </a:prstGeom>
        </p:spPr>
        <p:txBody>
          <a:bodyPr spcFirstLastPara="1" wrap="square" lIns="0" tIns="0" rIns="0" bIns="0" anchor="b" anchorCtr="0">
            <a:noAutofit/>
          </a:bodyPr>
          <a:lstStyle>
            <a:lvl1pPr lvl="0" rtl="0">
              <a:spcBef>
                <a:spcPts val="0"/>
              </a:spcBef>
              <a:spcAft>
                <a:spcPts val="0"/>
              </a:spcAft>
              <a:buClr>
                <a:schemeClr val="accent5"/>
              </a:buClr>
              <a:buSzPts val="4400"/>
              <a:buNone/>
              <a:defRPr sz="5867">
                <a:solidFill>
                  <a:schemeClr val="accent5"/>
                </a:solidFill>
              </a:defRPr>
            </a:lvl1pPr>
            <a:lvl2pPr lvl="1" rtl="0">
              <a:spcBef>
                <a:spcPts val="0"/>
              </a:spcBef>
              <a:spcAft>
                <a:spcPts val="0"/>
              </a:spcAft>
              <a:buClr>
                <a:schemeClr val="accent5"/>
              </a:buClr>
              <a:buSzPts val="4400"/>
              <a:buNone/>
              <a:defRPr sz="5867">
                <a:solidFill>
                  <a:schemeClr val="accent5"/>
                </a:solidFill>
              </a:defRPr>
            </a:lvl2pPr>
            <a:lvl3pPr lvl="2" rtl="0">
              <a:spcBef>
                <a:spcPts val="0"/>
              </a:spcBef>
              <a:spcAft>
                <a:spcPts val="0"/>
              </a:spcAft>
              <a:buClr>
                <a:schemeClr val="accent5"/>
              </a:buClr>
              <a:buSzPts val="4400"/>
              <a:buNone/>
              <a:defRPr sz="5867">
                <a:solidFill>
                  <a:schemeClr val="accent5"/>
                </a:solidFill>
              </a:defRPr>
            </a:lvl3pPr>
            <a:lvl4pPr lvl="3" rtl="0">
              <a:spcBef>
                <a:spcPts val="0"/>
              </a:spcBef>
              <a:spcAft>
                <a:spcPts val="0"/>
              </a:spcAft>
              <a:buClr>
                <a:schemeClr val="accent5"/>
              </a:buClr>
              <a:buSzPts val="4400"/>
              <a:buNone/>
              <a:defRPr sz="5867">
                <a:solidFill>
                  <a:schemeClr val="accent5"/>
                </a:solidFill>
              </a:defRPr>
            </a:lvl4pPr>
            <a:lvl5pPr lvl="4" rtl="0">
              <a:spcBef>
                <a:spcPts val="0"/>
              </a:spcBef>
              <a:spcAft>
                <a:spcPts val="0"/>
              </a:spcAft>
              <a:buClr>
                <a:schemeClr val="accent5"/>
              </a:buClr>
              <a:buSzPts val="4400"/>
              <a:buNone/>
              <a:defRPr sz="5867">
                <a:solidFill>
                  <a:schemeClr val="accent5"/>
                </a:solidFill>
              </a:defRPr>
            </a:lvl5pPr>
            <a:lvl6pPr lvl="5" rtl="0">
              <a:spcBef>
                <a:spcPts val="0"/>
              </a:spcBef>
              <a:spcAft>
                <a:spcPts val="0"/>
              </a:spcAft>
              <a:buClr>
                <a:schemeClr val="accent5"/>
              </a:buClr>
              <a:buSzPts val="4400"/>
              <a:buNone/>
              <a:defRPr sz="5867">
                <a:solidFill>
                  <a:schemeClr val="accent5"/>
                </a:solidFill>
              </a:defRPr>
            </a:lvl6pPr>
            <a:lvl7pPr lvl="6" rtl="0">
              <a:spcBef>
                <a:spcPts val="0"/>
              </a:spcBef>
              <a:spcAft>
                <a:spcPts val="0"/>
              </a:spcAft>
              <a:buClr>
                <a:schemeClr val="accent5"/>
              </a:buClr>
              <a:buSzPts val="4400"/>
              <a:buNone/>
              <a:defRPr sz="5867">
                <a:solidFill>
                  <a:schemeClr val="accent5"/>
                </a:solidFill>
              </a:defRPr>
            </a:lvl7pPr>
            <a:lvl8pPr lvl="7" rtl="0">
              <a:spcBef>
                <a:spcPts val="0"/>
              </a:spcBef>
              <a:spcAft>
                <a:spcPts val="0"/>
              </a:spcAft>
              <a:buClr>
                <a:schemeClr val="accent5"/>
              </a:buClr>
              <a:buSzPts val="4400"/>
              <a:buNone/>
              <a:defRPr sz="5867">
                <a:solidFill>
                  <a:schemeClr val="accent5"/>
                </a:solidFill>
              </a:defRPr>
            </a:lvl8pPr>
            <a:lvl9pPr lvl="8" rtl="0">
              <a:spcBef>
                <a:spcPts val="0"/>
              </a:spcBef>
              <a:spcAft>
                <a:spcPts val="0"/>
              </a:spcAft>
              <a:buClr>
                <a:schemeClr val="accent5"/>
              </a:buClr>
              <a:buSzPts val="4400"/>
              <a:buNone/>
              <a:defRPr sz="5867">
                <a:solidFill>
                  <a:schemeClr val="accent5"/>
                </a:solidFill>
              </a:defRPr>
            </a:lvl9pPr>
          </a:lstStyle>
          <a:p>
            <a:r>
              <a:rPr lang="en-US"/>
              <a:t>Click to edit Master title style</a:t>
            </a:r>
            <a:endParaRPr/>
          </a:p>
        </p:txBody>
      </p:sp>
      <p:sp>
        <p:nvSpPr>
          <p:cNvPr id="17" name="Google Shape;17;p3"/>
          <p:cNvSpPr txBox="1">
            <a:spLocks noGrp="1"/>
          </p:cNvSpPr>
          <p:nvPr>
            <p:ph type="subTitle" idx="1"/>
          </p:nvPr>
        </p:nvSpPr>
        <p:spPr>
          <a:xfrm>
            <a:off x="3300367" y="3692067"/>
            <a:ext cx="7751200" cy="4940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1067"/>
              </a:spcBef>
              <a:spcAft>
                <a:spcPts val="0"/>
              </a:spcAft>
              <a:buClr>
                <a:schemeClr val="accent4"/>
              </a:buClr>
              <a:buSzPts val="3000"/>
              <a:buNone/>
              <a:defRPr sz="4000">
                <a:solidFill>
                  <a:schemeClr val="accent4"/>
                </a:solidFill>
              </a:defRPr>
            </a:lvl2pPr>
            <a:lvl3pPr lvl="2" rtl="0">
              <a:spcBef>
                <a:spcPts val="1067"/>
              </a:spcBef>
              <a:spcAft>
                <a:spcPts val="0"/>
              </a:spcAft>
              <a:buClr>
                <a:schemeClr val="accent4"/>
              </a:buClr>
              <a:buSzPts val="3000"/>
              <a:buNone/>
              <a:defRPr sz="4000">
                <a:solidFill>
                  <a:schemeClr val="accent4"/>
                </a:solidFill>
              </a:defRPr>
            </a:lvl3pPr>
            <a:lvl4pPr lvl="3" rtl="0">
              <a:spcBef>
                <a:spcPts val="1067"/>
              </a:spcBef>
              <a:spcAft>
                <a:spcPts val="0"/>
              </a:spcAft>
              <a:buClr>
                <a:schemeClr val="accent4"/>
              </a:buClr>
              <a:buSzPts val="3000"/>
              <a:buNone/>
              <a:defRPr sz="4000">
                <a:solidFill>
                  <a:schemeClr val="accent4"/>
                </a:solidFill>
              </a:defRPr>
            </a:lvl4pPr>
            <a:lvl5pPr lvl="4" rtl="0">
              <a:spcBef>
                <a:spcPts val="1067"/>
              </a:spcBef>
              <a:spcAft>
                <a:spcPts val="0"/>
              </a:spcAft>
              <a:buClr>
                <a:schemeClr val="accent4"/>
              </a:buClr>
              <a:buSzPts val="3000"/>
              <a:buNone/>
              <a:defRPr sz="4000">
                <a:solidFill>
                  <a:schemeClr val="accent4"/>
                </a:solidFill>
              </a:defRPr>
            </a:lvl5pPr>
            <a:lvl6pPr lvl="5" rtl="0">
              <a:spcBef>
                <a:spcPts val="1067"/>
              </a:spcBef>
              <a:spcAft>
                <a:spcPts val="0"/>
              </a:spcAft>
              <a:buClr>
                <a:schemeClr val="accent4"/>
              </a:buClr>
              <a:buSzPts val="3000"/>
              <a:buNone/>
              <a:defRPr sz="4000">
                <a:solidFill>
                  <a:schemeClr val="accent4"/>
                </a:solidFill>
              </a:defRPr>
            </a:lvl6pPr>
            <a:lvl7pPr lvl="6" rtl="0">
              <a:spcBef>
                <a:spcPts val="1067"/>
              </a:spcBef>
              <a:spcAft>
                <a:spcPts val="0"/>
              </a:spcAft>
              <a:buClr>
                <a:schemeClr val="accent4"/>
              </a:buClr>
              <a:buSzPts val="3000"/>
              <a:buNone/>
              <a:defRPr sz="4000">
                <a:solidFill>
                  <a:schemeClr val="accent4"/>
                </a:solidFill>
              </a:defRPr>
            </a:lvl7pPr>
            <a:lvl8pPr lvl="7" rtl="0">
              <a:spcBef>
                <a:spcPts val="1067"/>
              </a:spcBef>
              <a:spcAft>
                <a:spcPts val="0"/>
              </a:spcAft>
              <a:buClr>
                <a:schemeClr val="accent4"/>
              </a:buClr>
              <a:buSzPts val="3000"/>
              <a:buNone/>
              <a:defRPr sz="4000">
                <a:solidFill>
                  <a:schemeClr val="accent4"/>
                </a:solidFill>
              </a:defRPr>
            </a:lvl8pPr>
            <a:lvl9pPr lvl="8" rtl="0">
              <a:spcBef>
                <a:spcPts val="1067"/>
              </a:spcBef>
              <a:spcAft>
                <a:spcPts val="1067"/>
              </a:spcAft>
              <a:buClr>
                <a:schemeClr val="accent4"/>
              </a:buClr>
              <a:buSzPts val="3000"/>
              <a:buNone/>
              <a:defRPr sz="4000">
                <a:solidFill>
                  <a:schemeClr val="accent4"/>
                </a:solidFill>
              </a:defRPr>
            </a:lvl9pPr>
          </a:lstStyle>
          <a:p>
            <a:r>
              <a:rPr lang="en-US"/>
              <a:t>Click to edit Master subtitle style</a:t>
            </a:r>
            <a:endParaRPr/>
          </a:p>
        </p:txBody>
      </p:sp>
    </p:spTree>
    <p:extLst>
      <p:ext uri="{BB962C8B-B14F-4D97-AF65-F5344CB8AC3E}">
        <p14:creationId xmlns:p14="http://schemas.microsoft.com/office/powerpoint/2010/main" val="262538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sp>
        <p:nvSpPr>
          <p:cNvPr id="27" name="Google Shape;27;p5"/>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 name="Google Shape;28;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5"/>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30" name="Google Shape;30;p5"/>
          <p:cNvSpPr txBox="1">
            <a:spLocks noGrp="1"/>
          </p:cNvSpPr>
          <p:nvPr>
            <p:ph type="body" idx="1"/>
          </p:nvPr>
        </p:nvSpPr>
        <p:spPr>
          <a:xfrm>
            <a:off x="1392633" y="1957833"/>
            <a:ext cx="9610000" cy="36768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pPr lvl="0"/>
            <a:r>
              <a:rPr lang="en-US"/>
              <a:t>Click to edit Master text styles</a:t>
            </a:r>
          </a:p>
        </p:txBody>
      </p:sp>
      <p:sp>
        <p:nvSpPr>
          <p:cNvPr id="31" name="Google Shape;31;p5"/>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560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9"/>
        <p:cNvGrpSpPr/>
        <p:nvPr/>
      </p:nvGrpSpPr>
      <p:grpSpPr>
        <a:xfrm>
          <a:off x="0" y="0"/>
          <a:ext cx="0" cy="0"/>
          <a:chOff x="0" y="0"/>
          <a:chExt cx="0" cy="0"/>
        </a:xfrm>
      </p:grpSpPr>
      <p:sp>
        <p:nvSpPr>
          <p:cNvPr id="40" name="Google Shape;40;p7"/>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1" name="Google Shape;41;p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2" name="Google Shape;42;p7"/>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43" name="Google Shape;43;p7"/>
          <p:cNvSpPr txBox="1">
            <a:spLocks noGrp="1"/>
          </p:cNvSpPr>
          <p:nvPr>
            <p:ph type="body" idx="1"/>
          </p:nvPr>
        </p:nvSpPr>
        <p:spPr>
          <a:xfrm>
            <a:off x="1392595" y="1957833"/>
            <a:ext cx="2993600" cy="401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pPr lvl="0"/>
            <a:r>
              <a:rPr lang="en-US"/>
              <a:t>Click to edit Master text styles</a:t>
            </a:r>
          </a:p>
        </p:txBody>
      </p:sp>
      <p:sp>
        <p:nvSpPr>
          <p:cNvPr id="44" name="Google Shape;44;p7"/>
          <p:cNvSpPr txBox="1">
            <a:spLocks noGrp="1"/>
          </p:cNvSpPr>
          <p:nvPr>
            <p:ph type="body" idx="2"/>
          </p:nvPr>
        </p:nvSpPr>
        <p:spPr>
          <a:xfrm>
            <a:off x="4700796" y="1957833"/>
            <a:ext cx="2993600" cy="401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pPr lvl="0"/>
            <a:r>
              <a:rPr lang="en-US"/>
              <a:t>Click to edit Master text styles</a:t>
            </a:r>
          </a:p>
        </p:txBody>
      </p:sp>
      <p:sp>
        <p:nvSpPr>
          <p:cNvPr id="45" name="Google Shape;45;p7"/>
          <p:cNvSpPr txBox="1">
            <a:spLocks noGrp="1"/>
          </p:cNvSpPr>
          <p:nvPr>
            <p:ph type="body" idx="3"/>
          </p:nvPr>
        </p:nvSpPr>
        <p:spPr>
          <a:xfrm>
            <a:off x="8008997" y="1957833"/>
            <a:ext cx="2993600" cy="4012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pPr lvl="0"/>
            <a:r>
              <a:rPr lang="en-US"/>
              <a:t>Click to edit Master text styles</a:t>
            </a:r>
          </a:p>
        </p:txBody>
      </p:sp>
      <p:sp>
        <p:nvSpPr>
          <p:cNvPr id="46" name="Google Shape;46;p7"/>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98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8"/>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9" name="Google Shape;49;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8"/>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51" name="Google Shape;51;p8"/>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692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9"/>
          <p:cNvSpPr/>
          <p:nvPr/>
        </p:nvSpPr>
        <p:spPr>
          <a:xfrm>
            <a:off x="5673800" y="5576867"/>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4" name="Google Shape;54;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 name="Google Shape;55;p9"/>
          <p:cNvSpPr txBox="1">
            <a:spLocks noGrp="1"/>
          </p:cNvSpPr>
          <p:nvPr>
            <p:ph type="body" idx="1"/>
          </p:nvPr>
        </p:nvSpPr>
        <p:spPr>
          <a:xfrm>
            <a:off x="1140400" y="5163867"/>
            <a:ext cx="9911200" cy="3764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SzPts val="1600"/>
              <a:buNone/>
              <a:defRPr sz="2133"/>
            </a:lvl1pPr>
          </a:lstStyle>
          <a:p>
            <a:pPr lvl="0"/>
            <a:r>
              <a:rPr lang="en-US"/>
              <a:t>Click to edit Master text styles</a:t>
            </a:r>
          </a:p>
        </p:txBody>
      </p:sp>
      <p:sp>
        <p:nvSpPr>
          <p:cNvPr id="56" name="Google Shape;56;p9"/>
          <p:cNvSpPr txBox="1">
            <a:spLocks noGrp="1"/>
          </p:cNvSpPr>
          <p:nvPr>
            <p:ph type="sldNum" idx="12"/>
          </p:nvPr>
        </p:nvSpPr>
        <p:spPr>
          <a:xfrm>
            <a:off x="5673800" y="6290167"/>
            <a:ext cx="844400" cy="5680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1781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5"/>
            </a:gs>
            <a:gs pos="100000">
              <a:schemeClr val="accent4"/>
            </a:gs>
          </a:gsLst>
          <a:lin ang="18900044" scaled="0"/>
        </a:gradFill>
        <a:effectLst/>
      </p:bgPr>
    </p:bg>
    <p:spTree>
      <p:nvGrpSpPr>
        <p:cNvPr id="1" name="Shape 9"/>
        <p:cNvGrpSpPr/>
        <p:nvPr/>
      </p:nvGrpSpPr>
      <p:grpSpPr>
        <a:xfrm>
          <a:off x="0" y="0"/>
          <a:ext cx="0" cy="0"/>
          <a:chOff x="0" y="0"/>
          <a:chExt cx="0" cy="0"/>
        </a:xfrm>
      </p:grpSpPr>
      <p:sp>
        <p:nvSpPr>
          <p:cNvPr id="10" name="Google Shape;10;p2"/>
          <p:cNvSpPr/>
          <p:nvPr/>
        </p:nvSpPr>
        <p:spPr>
          <a:xfrm rot="5400000">
            <a:off x="339767" y="835000"/>
            <a:ext cx="4489200" cy="51880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Tree>
    <p:extLst>
      <p:ext uri="{BB962C8B-B14F-4D97-AF65-F5344CB8AC3E}">
        <p14:creationId xmlns:p14="http://schemas.microsoft.com/office/powerpoint/2010/main" val="152062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5455467" y="5264800"/>
            <a:ext cx="1281200" cy="1593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p:nvPr/>
        </p:nvSpPr>
        <p:spPr>
          <a:xfrm rot="10800000">
            <a:off x="5455467" y="0"/>
            <a:ext cx="1281200" cy="1593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 name="Google Shape;21;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4"/>
          <p:cNvSpPr txBox="1">
            <a:spLocks noGrp="1"/>
          </p:cNvSpPr>
          <p:nvPr>
            <p:ph type="body" idx="1"/>
          </p:nvPr>
        </p:nvSpPr>
        <p:spPr>
          <a:xfrm>
            <a:off x="1922000" y="1593200"/>
            <a:ext cx="8348400" cy="3671600"/>
          </a:xfrm>
          <a:prstGeom prst="rect">
            <a:avLst/>
          </a:prstGeom>
        </p:spPr>
        <p:txBody>
          <a:bodyPr spcFirstLastPara="1" wrap="square" lIns="0" tIns="0" rIns="0" bIns="0" anchor="ctr" anchorCtr="0">
            <a:noAutofit/>
          </a:bodyPr>
          <a:lstStyle>
            <a:lvl1pPr marL="609585" lvl="0" indent="-558786" algn="ctr" rtl="0">
              <a:spcBef>
                <a:spcPts val="0"/>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1pPr>
            <a:lvl2pPr marL="1219170" lvl="1"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2pPr>
            <a:lvl3pPr marL="1828754" lvl="2"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3pPr>
            <a:lvl4pPr marL="2438339" lvl="3"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4pPr>
            <a:lvl5pPr marL="3047924" lvl="4"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5pPr>
            <a:lvl6pPr marL="3657509" lvl="5"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6pPr>
            <a:lvl7pPr marL="4267093" lvl="6"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7pPr>
            <a:lvl8pPr marL="4876678" lvl="7" indent="-558786" algn="ctr" rtl="0">
              <a:spcBef>
                <a:spcPts val="1067"/>
              </a:spcBef>
              <a:spcAft>
                <a:spcPts val="0"/>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8pPr>
            <a:lvl9pPr marL="5486263" lvl="8" indent="-558786" algn="ctr" rtl="0">
              <a:spcBef>
                <a:spcPts val="1067"/>
              </a:spcBef>
              <a:spcAft>
                <a:spcPts val="1067"/>
              </a:spcAft>
              <a:buClr>
                <a:schemeClr val="accent5"/>
              </a:buClr>
              <a:buSzPts val="3000"/>
              <a:buFont typeface="Red Hat Display"/>
              <a:buChar char="■"/>
              <a:defRPr sz="4000" b="1">
                <a:solidFill>
                  <a:schemeClr val="accent5"/>
                </a:solidFill>
                <a:latin typeface="Red Hat Display"/>
                <a:ea typeface="Red Hat Display"/>
                <a:cs typeface="Red Hat Display"/>
                <a:sym typeface="Red Hat Display"/>
              </a:defRPr>
            </a:lvl9pPr>
          </a:lstStyle>
          <a:p>
            <a:endParaRPr/>
          </a:p>
        </p:txBody>
      </p:sp>
      <p:sp>
        <p:nvSpPr>
          <p:cNvPr id="23" name="Google Shape;23;p4"/>
          <p:cNvSpPr txBox="1"/>
          <p:nvPr/>
        </p:nvSpPr>
        <p:spPr>
          <a:xfrm>
            <a:off x="4791200" y="540275"/>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800">
                <a:solidFill>
                  <a:schemeClr val="accent4"/>
                </a:solidFill>
              </a:rPr>
              <a:t>“</a:t>
            </a:r>
            <a:endParaRPr sz="12800">
              <a:solidFill>
                <a:schemeClr val="accent4"/>
              </a:solidFill>
            </a:endParaRPr>
          </a:p>
        </p:txBody>
      </p:sp>
      <p:sp>
        <p:nvSpPr>
          <p:cNvPr id="24" name="Google Shape;24;p4"/>
          <p:cNvSpPr txBox="1">
            <a:spLocks noGrp="1"/>
          </p:cNvSpPr>
          <p:nvPr>
            <p:ph type="sldNum" idx="12"/>
          </p:nvPr>
        </p:nvSpPr>
        <p:spPr>
          <a:xfrm>
            <a:off x="5455467" y="6290133"/>
            <a:ext cx="1281200" cy="5680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25" name="Google Shape;25;p4"/>
          <p:cNvSpPr txBox="1"/>
          <p:nvPr/>
        </p:nvSpPr>
        <p:spPr>
          <a:xfrm>
            <a:off x="4791200" y="5200475"/>
            <a:ext cx="26096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800">
                <a:solidFill>
                  <a:schemeClr val="accent4"/>
                </a:solidFill>
              </a:rPr>
              <a:t>”</a:t>
            </a:r>
            <a:endParaRPr sz="12800">
              <a:solidFill>
                <a:schemeClr val="accent4"/>
              </a:solidFill>
            </a:endParaRPr>
          </a:p>
        </p:txBody>
      </p:sp>
    </p:spTree>
    <p:extLst>
      <p:ext uri="{BB962C8B-B14F-4D97-AF65-F5344CB8AC3E}">
        <p14:creationId xmlns:p14="http://schemas.microsoft.com/office/powerpoint/2010/main" val="60664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8"/>
          <p:cNvSpPr/>
          <p:nvPr/>
        </p:nvSpPr>
        <p:spPr>
          <a:xfrm rot="5400000">
            <a:off x="218533" y="771700"/>
            <a:ext cx="844400" cy="12812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9" name="Google Shape;49;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 name="Google Shape;50;p8"/>
          <p:cNvSpPr txBox="1">
            <a:spLocks noGrp="1"/>
          </p:cNvSpPr>
          <p:nvPr>
            <p:ph type="title"/>
          </p:nvPr>
        </p:nvSpPr>
        <p:spPr>
          <a:xfrm>
            <a:off x="1392633" y="990100"/>
            <a:ext cx="9610000" cy="844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1" name="Google Shape;51;p8"/>
          <p:cNvSpPr txBox="1">
            <a:spLocks noGrp="1"/>
          </p:cNvSpPr>
          <p:nvPr>
            <p:ph type="sldNum" idx="12"/>
          </p:nvPr>
        </p:nvSpPr>
        <p:spPr>
          <a:xfrm>
            <a:off x="11493100" y="6173667"/>
            <a:ext cx="698800" cy="68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31945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92633" y="990100"/>
            <a:ext cx="9610000" cy="844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1pPr>
            <a:lvl2pPr lvl="1"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2pPr>
            <a:lvl3pPr lvl="2"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3pPr>
            <a:lvl4pPr lvl="3"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4pPr>
            <a:lvl5pPr lvl="4"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5pPr>
            <a:lvl6pPr lvl="5"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6pPr>
            <a:lvl7pPr lvl="6"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7pPr>
            <a:lvl8pPr lvl="7"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8pPr>
            <a:lvl9pPr lvl="8"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9pPr>
          </a:lstStyle>
          <a:p>
            <a:endParaRPr/>
          </a:p>
        </p:txBody>
      </p:sp>
      <p:sp>
        <p:nvSpPr>
          <p:cNvPr id="7" name="Google Shape;7;p1"/>
          <p:cNvSpPr txBox="1">
            <a:spLocks noGrp="1"/>
          </p:cNvSpPr>
          <p:nvPr>
            <p:ph type="body" idx="1"/>
          </p:nvPr>
        </p:nvSpPr>
        <p:spPr>
          <a:xfrm>
            <a:off x="1392633" y="1957833"/>
            <a:ext cx="9610000" cy="3676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1pPr>
            <a:lvl2pPr marL="914400" lvl="1"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2pPr>
            <a:lvl3pPr marL="1371600" lvl="2"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3pPr>
            <a:lvl4pPr marL="1828800" lvl="3"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4pPr>
            <a:lvl5pPr marL="2286000" lvl="4"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5pPr>
            <a:lvl6pPr marL="2743200" lvl="5"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6pPr>
            <a:lvl7pPr marL="3200400" lvl="6"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7pPr>
            <a:lvl8pPr marL="3657600" lvl="7"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8pPr>
            <a:lvl9pPr marL="4114800" lvl="8" indent="-381000" rtl="0">
              <a:lnSpc>
                <a:spcPct val="115000"/>
              </a:lnSpc>
              <a:spcBef>
                <a:spcPts val="800"/>
              </a:spcBef>
              <a:spcAft>
                <a:spcPts val="800"/>
              </a:spcAft>
              <a:buClr>
                <a:schemeClr val="dk1"/>
              </a:buClr>
              <a:buSzPts val="2400"/>
              <a:buFont typeface="Red Hat Text"/>
              <a:buChar char="■"/>
              <a:defRPr sz="2400">
                <a:solidFill>
                  <a:schemeClr val="dk1"/>
                </a:solidFill>
                <a:latin typeface="Red Hat Text"/>
                <a:ea typeface="Red Hat Text"/>
                <a:cs typeface="Red Hat Text"/>
                <a:sym typeface="Red Hat Text"/>
              </a:defRPr>
            </a:lvl9pPr>
          </a:lstStyle>
          <a:p>
            <a:endParaRPr/>
          </a:p>
        </p:txBody>
      </p:sp>
      <p:sp>
        <p:nvSpPr>
          <p:cNvPr id="8" name="Google Shape;8;p1"/>
          <p:cNvSpPr txBox="1">
            <a:spLocks noGrp="1"/>
          </p:cNvSpPr>
          <p:nvPr>
            <p:ph type="sldNum" idx="12"/>
          </p:nvPr>
        </p:nvSpPr>
        <p:spPr>
          <a:xfrm>
            <a:off x="11493100" y="6173667"/>
            <a:ext cx="698800" cy="6844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Red Hat Display"/>
                <a:ea typeface="Red Hat Display"/>
                <a:cs typeface="Red Hat Display"/>
                <a:sym typeface="Red Hat Display"/>
              </a:defRPr>
            </a:lvl1pPr>
            <a:lvl2pPr lvl="1" algn="ctr" rtl="0">
              <a:buNone/>
              <a:defRPr sz="1733" b="1">
                <a:solidFill>
                  <a:schemeClr val="dk2"/>
                </a:solidFill>
                <a:latin typeface="Red Hat Display"/>
                <a:ea typeface="Red Hat Display"/>
                <a:cs typeface="Red Hat Display"/>
                <a:sym typeface="Red Hat Display"/>
              </a:defRPr>
            </a:lvl2pPr>
            <a:lvl3pPr lvl="2" algn="ctr" rtl="0">
              <a:buNone/>
              <a:defRPr sz="1733" b="1">
                <a:solidFill>
                  <a:schemeClr val="dk2"/>
                </a:solidFill>
                <a:latin typeface="Red Hat Display"/>
                <a:ea typeface="Red Hat Display"/>
                <a:cs typeface="Red Hat Display"/>
                <a:sym typeface="Red Hat Display"/>
              </a:defRPr>
            </a:lvl3pPr>
            <a:lvl4pPr lvl="3" algn="ctr" rtl="0">
              <a:buNone/>
              <a:defRPr sz="1733" b="1">
                <a:solidFill>
                  <a:schemeClr val="dk2"/>
                </a:solidFill>
                <a:latin typeface="Red Hat Display"/>
                <a:ea typeface="Red Hat Display"/>
                <a:cs typeface="Red Hat Display"/>
                <a:sym typeface="Red Hat Display"/>
              </a:defRPr>
            </a:lvl4pPr>
            <a:lvl5pPr lvl="4" algn="ctr" rtl="0">
              <a:buNone/>
              <a:defRPr sz="1733" b="1">
                <a:solidFill>
                  <a:schemeClr val="dk2"/>
                </a:solidFill>
                <a:latin typeface="Red Hat Display"/>
                <a:ea typeface="Red Hat Display"/>
                <a:cs typeface="Red Hat Display"/>
                <a:sym typeface="Red Hat Display"/>
              </a:defRPr>
            </a:lvl5pPr>
            <a:lvl6pPr lvl="5" algn="ctr" rtl="0">
              <a:buNone/>
              <a:defRPr sz="1733" b="1">
                <a:solidFill>
                  <a:schemeClr val="dk2"/>
                </a:solidFill>
                <a:latin typeface="Red Hat Display"/>
                <a:ea typeface="Red Hat Display"/>
                <a:cs typeface="Red Hat Display"/>
                <a:sym typeface="Red Hat Display"/>
              </a:defRPr>
            </a:lvl6pPr>
            <a:lvl7pPr lvl="6" algn="ctr" rtl="0">
              <a:buNone/>
              <a:defRPr sz="1733" b="1">
                <a:solidFill>
                  <a:schemeClr val="dk2"/>
                </a:solidFill>
                <a:latin typeface="Red Hat Display"/>
                <a:ea typeface="Red Hat Display"/>
                <a:cs typeface="Red Hat Display"/>
                <a:sym typeface="Red Hat Display"/>
              </a:defRPr>
            </a:lvl7pPr>
            <a:lvl8pPr lvl="7" algn="ctr" rtl="0">
              <a:buNone/>
              <a:defRPr sz="1733" b="1">
                <a:solidFill>
                  <a:schemeClr val="dk2"/>
                </a:solidFill>
                <a:latin typeface="Red Hat Display"/>
                <a:ea typeface="Red Hat Display"/>
                <a:cs typeface="Red Hat Display"/>
                <a:sym typeface="Red Hat Display"/>
              </a:defRPr>
            </a:lvl8pPr>
            <a:lvl9pPr lvl="8" algn="ctr" rtl="0">
              <a:buNone/>
              <a:defRPr sz="1733" b="1">
                <a:solidFill>
                  <a:schemeClr val="dk2"/>
                </a:solidFill>
                <a:latin typeface="Red Hat Display"/>
                <a:ea typeface="Red Hat Display"/>
                <a:cs typeface="Red Hat Display"/>
                <a:sym typeface="Red Hat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098595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92633" y="990100"/>
            <a:ext cx="9610000" cy="844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1pPr>
            <a:lvl2pPr lvl="1"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2pPr>
            <a:lvl3pPr lvl="2"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3pPr>
            <a:lvl4pPr lvl="3"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4pPr>
            <a:lvl5pPr lvl="4"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5pPr>
            <a:lvl6pPr lvl="5"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6pPr>
            <a:lvl7pPr lvl="6"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7pPr>
            <a:lvl8pPr lvl="7"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8pPr>
            <a:lvl9pPr lvl="8" rtl="0">
              <a:lnSpc>
                <a:spcPct val="90000"/>
              </a:lnSpc>
              <a:spcBef>
                <a:spcPts val="0"/>
              </a:spcBef>
              <a:spcAft>
                <a:spcPts val="0"/>
              </a:spcAft>
              <a:buClr>
                <a:schemeClr val="accent4"/>
              </a:buClr>
              <a:buSzPts val="3200"/>
              <a:buFont typeface="Red Hat Display"/>
              <a:buNone/>
              <a:defRPr sz="3200" b="1">
                <a:solidFill>
                  <a:schemeClr val="accent4"/>
                </a:solidFill>
                <a:latin typeface="Red Hat Display"/>
                <a:ea typeface="Red Hat Display"/>
                <a:cs typeface="Red Hat Display"/>
                <a:sym typeface="Red Hat Display"/>
              </a:defRPr>
            </a:lvl9pPr>
          </a:lstStyle>
          <a:p>
            <a:endParaRPr/>
          </a:p>
        </p:txBody>
      </p:sp>
      <p:sp>
        <p:nvSpPr>
          <p:cNvPr id="7" name="Google Shape;7;p1"/>
          <p:cNvSpPr txBox="1">
            <a:spLocks noGrp="1"/>
          </p:cNvSpPr>
          <p:nvPr>
            <p:ph type="body" idx="1"/>
          </p:nvPr>
        </p:nvSpPr>
        <p:spPr>
          <a:xfrm>
            <a:off x="1392633" y="1957833"/>
            <a:ext cx="9610000" cy="3676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1pPr>
            <a:lvl2pPr marL="914400" lvl="1"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2pPr>
            <a:lvl3pPr marL="1371600" lvl="2" indent="-381000" rtl="0">
              <a:lnSpc>
                <a:spcPct val="115000"/>
              </a:lnSpc>
              <a:spcBef>
                <a:spcPts val="800"/>
              </a:spcBef>
              <a:spcAft>
                <a:spcPts val="0"/>
              </a:spcAft>
              <a:buClr>
                <a:schemeClr val="accent1"/>
              </a:buClr>
              <a:buSzPts val="2400"/>
              <a:buFont typeface="Red Hat Text"/>
              <a:buChar char="■"/>
              <a:defRPr sz="2400">
                <a:solidFill>
                  <a:schemeClr val="dk1"/>
                </a:solidFill>
                <a:latin typeface="Red Hat Text"/>
                <a:ea typeface="Red Hat Text"/>
                <a:cs typeface="Red Hat Text"/>
                <a:sym typeface="Red Hat Text"/>
              </a:defRPr>
            </a:lvl3pPr>
            <a:lvl4pPr marL="1828800" lvl="3"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4pPr>
            <a:lvl5pPr marL="2286000" lvl="4"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5pPr>
            <a:lvl6pPr marL="2743200" lvl="5"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6pPr>
            <a:lvl7pPr marL="3200400" lvl="6"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7pPr>
            <a:lvl8pPr marL="3657600" lvl="7" indent="-381000" rtl="0">
              <a:lnSpc>
                <a:spcPct val="115000"/>
              </a:lnSpc>
              <a:spcBef>
                <a:spcPts val="800"/>
              </a:spcBef>
              <a:spcAft>
                <a:spcPts val="0"/>
              </a:spcAft>
              <a:buClr>
                <a:schemeClr val="dk1"/>
              </a:buClr>
              <a:buSzPts val="2400"/>
              <a:buFont typeface="Red Hat Text"/>
              <a:buChar char="○"/>
              <a:defRPr sz="2400">
                <a:solidFill>
                  <a:schemeClr val="dk1"/>
                </a:solidFill>
                <a:latin typeface="Red Hat Text"/>
                <a:ea typeface="Red Hat Text"/>
                <a:cs typeface="Red Hat Text"/>
                <a:sym typeface="Red Hat Text"/>
              </a:defRPr>
            </a:lvl8pPr>
            <a:lvl9pPr marL="4114800" lvl="8" indent="-381000" rtl="0">
              <a:lnSpc>
                <a:spcPct val="115000"/>
              </a:lnSpc>
              <a:spcBef>
                <a:spcPts val="800"/>
              </a:spcBef>
              <a:spcAft>
                <a:spcPts val="800"/>
              </a:spcAft>
              <a:buClr>
                <a:schemeClr val="dk1"/>
              </a:buClr>
              <a:buSzPts val="2400"/>
              <a:buFont typeface="Red Hat Text"/>
              <a:buChar char="■"/>
              <a:defRPr sz="2400">
                <a:solidFill>
                  <a:schemeClr val="dk1"/>
                </a:solidFill>
                <a:latin typeface="Red Hat Text"/>
                <a:ea typeface="Red Hat Text"/>
                <a:cs typeface="Red Hat Text"/>
                <a:sym typeface="Red Hat Text"/>
              </a:defRPr>
            </a:lvl9pPr>
          </a:lstStyle>
          <a:p>
            <a:endParaRPr/>
          </a:p>
        </p:txBody>
      </p:sp>
      <p:sp>
        <p:nvSpPr>
          <p:cNvPr id="8" name="Google Shape;8;p1"/>
          <p:cNvSpPr txBox="1">
            <a:spLocks noGrp="1"/>
          </p:cNvSpPr>
          <p:nvPr>
            <p:ph type="sldNum" idx="12"/>
          </p:nvPr>
        </p:nvSpPr>
        <p:spPr>
          <a:xfrm>
            <a:off x="11493100" y="6173667"/>
            <a:ext cx="698800" cy="6844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Red Hat Display"/>
                <a:ea typeface="Red Hat Display"/>
                <a:cs typeface="Red Hat Display"/>
                <a:sym typeface="Red Hat Display"/>
              </a:defRPr>
            </a:lvl1pPr>
            <a:lvl2pPr lvl="1" algn="ctr" rtl="0">
              <a:buNone/>
              <a:defRPr sz="1733" b="1">
                <a:solidFill>
                  <a:schemeClr val="dk2"/>
                </a:solidFill>
                <a:latin typeface="Red Hat Display"/>
                <a:ea typeface="Red Hat Display"/>
                <a:cs typeface="Red Hat Display"/>
                <a:sym typeface="Red Hat Display"/>
              </a:defRPr>
            </a:lvl2pPr>
            <a:lvl3pPr lvl="2" algn="ctr" rtl="0">
              <a:buNone/>
              <a:defRPr sz="1733" b="1">
                <a:solidFill>
                  <a:schemeClr val="dk2"/>
                </a:solidFill>
                <a:latin typeface="Red Hat Display"/>
                <a:ea typeface="Red Hat Display"/>
                <a:cs typeface="Red Hat Display"/>
                <a:sym typeface="Red Hat Display"/>
              </a:defRPr>
            </a:lvl3pPr>
            <a:lvl4pPr lvl="3" algn="ctr" rtl="0">
              <a:buNone/>
              <a:defRPr sz="1733" b="1">
                <a:solidFill>
                  <a:schemeClr val="dk2"/>
                </a:solidFill>
                <a:latin typeface="Red Hat Display"/>
                <a:ea typeface="Red Hat Display"/>
                <a:cs typeface="Red Hat Display"/>
                <a:sym typeface="Red Hat Display"/>
              </a:defRPr>
            </a:lvl4pPr>
            <a:lvl5pPr lvl="4" algn="ctr" rtl="0">
              <a:buNone/>
              <a:defRPr sz="1733" b="1">
                <a:solidFill>
                  <a:schemeClr val="dk2"/>
                </a:solidFill>
                <a:latin typeface="Red Hat Display"/>
                <a:ea typeface="Red Hat Display"/>
                <a:cs typeface="Red Hat Display"/>
                <a:sym typeface="Red Hat Display"/>
              </a:defRPr>
            </a:lvl5pPr>
            <a:lvl6pPr lvl="5" algn="ctr" rtl="0">
              <a:buNone/>
              <a:defRPr sz="1733" b="1">
                <a:solidFill>
                  <a:schemeClr val="dk2"/>
                </a:solidFill>
                <a:latin typeface="Red Hat Display"/>
                <a:ea typeface="Red Hat Display"/>
                <a:cs typeface="Red Hat Display"/>
                <a:sym typeface="Red Hat Display"/>
              </a:defRPr>
            </a:lvl6pPr>
            <a:lvl7pPr lvl="6" algn="ctr" rtl="0">
              <a:buNone/>
              <a:defRPr sz="1733" b="1">
                <a:solidFill>
                  <a:schemeClr val="dk2"/>
                </a:solidFill>
                <a:latin typeface="Red Hat Display"/>
                <a:ea typeface="Red Hat Display"/>
                <a:cs typeface="Red Hat Display"/>
                <a:sym typeface="Red Hat Display"/>
              </a:defRPr>
            </a:lvl7pPr>
            <a:lvl8pPr lvl="7" algn="ctr" rtl="0">
              <a:buNone/>
              <a:defRPr sz="1733" b="1">
                <a:solidFill>
                  <a:schemeClr val="dk2"/>
                </a:solidFill>
                <a:latin typeface="Red Hat Display"/>
                <a:ea typeface="Red Hat Display"/>
                <a:cs typeface="Red Hat Display"/>
                <a:sym typeface="Red Hat Display"/>
              </a:defRPr>
            </a:lvl8pPr>
            <a:lvl9pPr lvl="8" algn="ctr" rtl="0">
              <a:buNone/>
              <a:defRPr sz="1733" b="1">
                <a:solidFill>
                  <a:schemeClr val="dk2"/>
                </a:solidFill>
                <a:latin typeface="Red Hat Display"/>
                <a:ea typeface="Red Hat Display"/>
                <a:cs typeface="Red Hat Display"/>
                <a:sym typeface="Red Hat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0613977"/>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EF6F83-5E87-B364-36EB-09C2606F8372}"/>
              </a:ext>
            </a:extLst>
          </p:cNvPr>
          <p:cNvSpPr>
            <a:spLocks noGrp="1"/>
          </p:cNvSpPr>
          <p:nvPr>
            <p:ph type="body" idx="1"/>
          </p:nvPr>
        </p:nvSpPr>
        <p:spPr>
          <a:xfrm>
            <a:off x="1921800" y="1593200"/>
            <a:ext cx="8348400" cy="3671600"/>
          </a:xfrm>
        </p:spPr>
        <p:txBody>
          <a:bodyPr/>
          <a:lstStyle/>
          <a:p>
            <a:r>
              <a:rPr lang="en-US" dirty="0">
                <a:solidFill>
                  <a:schemeClr val="bg1"/>
                </a:solidFill>
              </a:rPr>
              <a:t>Which Bible Character would you like to have been?</a:t>
            </a:r>
          </a:p>
          <a:p>
            <a:endParaRPr lang="en-US" dirty="0">
              <a:solidFill>
                <a:schemeClr val="bg1"/>
              </a:solidFill>
            </a:endParaRPr>
          </a:p>
          <a:p>
            <a:r>
              <a:rPr lang="en-US" dirty="0">
                <a:solidFill>
                  <a:schemeClr val="bg1"/>
                </a:solidFill>
              </a:rPr>
              <a:t>(You can’t be Jesus!)</a:t>
            </a:r>
            <a:endParaRPr lang="en-GB" dirty="0">
              <a:solidFill>
                <a:schemeClr val="bg1"/>
              </a:solidFill>
            </a:endParaRPr>
          </a:p>
        </p:txBody>
      </p:sp>
      <p:sp>
        <p:nvSpPr>
          <p:cNvPr id="3" name="Slide Number Placeholder 2">
            <a:extLst>
              <a:ext uri="{FF2B5EF4-FFF2-40B4-BE49-F238E27FC236}">
                <a16:creationId xmlns:a16="http://schemas.microsoft.com/office/drawing/2014/main" id="{F5DD5562-23BE-A0E9-3789-0629D17244CA}"/>
              </a:ext>
            </a:extLst>
          </p:cNvPr>
          <p:cNvSpPr>
            <a:spLocks noGrp="1"/>
          </p:cNvSpPr>
          <p:nvPr>
            <p:ph type="sldNum" idx="12"/>
          </p:nvPr>
        </p:nvSpPr>
        <p:spPr/>
        <p:txBody>
          <a:bodyPr/>
          <a:lstStyle/>
          <a:p>
            <a:fld id="{00000000-1234-1234-1234-123412341234}" type="slidenum">
              <a:rPr lang="en" smtClean="0"/>
              <a:pPr/>
              <a:t>1</a:t>
            </a:fld>
            <a:endParaRPr lang="en"/>
          </a:p>
        </p:txBody>
      </p:sp>
    </p:spTree>
    <p:extLst>
      <p:ext uri="{BB962C8B-B14F-4D97-AF65-F5344CB8AC3E}">
        <p14:creationId xmlns:p14="http://schemas.microsoft.com/office/powerpoint/2010/main" val="274924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A6B08D-46A1-9311-8AF6-96EBA248FF4B}"/>
              </a:ext>
            </a:extLst>
          </p:cNvPr>
          <p:cNvSpPr>
            <a:spLocks noGrp="1"/>
          </p:cNvSpPr>
          <p:nvPr>
            <p:ph type="sldNum" idx="12"/>
          </p:nvPr>
        </p:nvSpPr>
        <p:spPr/>
        <p:txBody>
          <a:bodyPr/>
          <a:lstStyle/>
          <a:p>
            <a:fld id="{00000000-1234-1234-1234-123412341234}" type="slidenum">
              <a:rPr lang="en" smtClean="0"/>
              <a:pPr/>
              <a:t>10</a:t>
            </a:fld>
            <a:endParaRPr lang="en"/>
          </a:p>
        </p:txBody>
      </p:sp>
      <p:pic>
        <p:nvPicPr>
          <p:cNvPr id="4" name="Graphic 3" descr="Walk with solid fill">
            <a:extLst>
              <a:ext uri="{FF2B5EF4-FFF2-40B4-BE49-F238E27FC236}">
                <a16:creationId xmlns:a16="http://schemas.microsoft.com/office/drawing/2014/main" id="{76DA8E39-9A7B-3BE6-D70A-4A1D4D41D4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295608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E0CE08-F438-C885-F317-E2C9EE4DB89C}"/>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4" name="Graphic 3" descr="Walk with solid fill">
            <a:extLst>
              <a:ext uri="{FF2B5EF4-FFF2-40B4-BE49-F238E27FC236}">
                <a16:creationId xmlns:a16="http://schemas.microsoft.com/office/drawing/2014/main" id="{967D49EA-1FE6-D75A-E998-03F241D23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3281347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1D700-03B1-70A1-DA1E-78540ACE7163}"/>
              </a:ext>
            </a:extLst>
          </p:cNvPr>
          <p:cNvSpPr>
            <a:spLocks noGrp="1"/>
          </p:cNvSpPr>
          <p:nvPr>
            <p:ph type="body" idx="1"/>
          </p:nvPr>
        </p:nvSpPr>
        <p:spPr/>
        <p:txBody>
          <a:bodyPr/>
          <a:lstStyle/>
          <a:p>
            <a:r>
              <a:rPr lang="en-US" dirty="0">
                <a:solidFill>
                  <a:schemeClr val="bg1">
                    <a:lumMod val="95000"/>
                  </a:schemeClr>
                </a:solidFill>
              </a:rPr>
              <a:t>The light shines in the darkness,</a:t>
            </a:r>
          </a:p>
          <a:p>
            <a:r>
              <a:rPr lang="en-US" dirty="0">
                <a:solidFill>
                  <a:schemeClr val="bg1">
                    <a:lumMod val="95000"/>
                  </a:schemeClr>
                </a:solidFill>
              </a:rPr>
              <a:t>    and the darkness can never extinguish it.</a:t>
            </a:r>
          </a:p>
          <a:p>
            <a:endParaRPr lang="en-US" sz="2800" dirty="0">
              <a:solidFill>
                <a:schemeClr val="bg1">
                  <a:lumMod val="95000"/>
                </a:schemeClr>
              </a:solidFill>
            </a:endParaRPr>
          </a:p>
          <a:p>
            <a:r>
              <a:rPr lang="en-US" sz="2800" dirty="0">
                <a:solidFill>
                  <a:schemeClr val="bg1">
                    <a:lumMod val="95000"/>
                  </a:schemeClr>
                </a:solidFill>
              </a:rPr>
              <a:t>John 1:5</a:t>
            </a:r>
            <a:endParaRPr lang="en-GB" sz="2800" dirty="0">
              <a:solidFill>
                <a:schemeClr val="bg1">
                  <a:lumMod val="95000"/>
                </a:schemeClr>
              </a:solidFill>
            </a:endParaRPr>
          </a:p>
        </p:txBody>
      </p:sp>
      <p:sp>
        <p:nvSpPr>
          <p:cNvPr id="3" name="Slide Number Placeholder 2">
            <a:extLst>
              <a:ext uri="{FF2B5EF4-FFF2-40B4-BE49-F238E27FC236}">
                <a16:creationId xmlns:a16="http://schemas.microsoft.com/office/drawing/2014/main" id="{FEF216E4-D0F6-0F4F-4C90-006D9D3E289A}"/>
              </a:ext>
            </a:extLst>
          </p:cNvPr>
          <p:cNvSpPr>
            <a:spLocks noGrp="1"/>
          </p:cNvSpPr>
          <p:nvPr>
            <p:ph type="sldNum" idx="12"/>
          </p:nvPr>
        </p:nvSpPr>
        <p:spPr/>
        <p:txBody>
          <a:bodyPr/>
          <a:lstStyle/>
          <a:p>
            <a:fld id="{00000000-1234-1234-1234-123412341234}" type="slidenum">
              <a:rPr lang="en" smtClean="0"/>
              <a:pPr/>
              <a:t>12</a:t>
            </a:fld>
            <a:endParaRPr lang="en"/>
          </a:p>
        </p:txBody>
      </p:sp>
    </p:spTree>
    <p:extLst>
      <p:ext uri="{BB962C8B-B14F-4D97-AF65-F5344CB8AC3E}">
        <p14:creationId xmlns:p14="http://schemas.microsoft.com/office/powerpoint/2010/main" val="192286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468E65-BAA4-1B8B-741E-36F931B8CCB6}"/>
              </a:ext>
            </a:extLst>
          </p:cNvPr>
          <p:cNvSpPr>
            <a:spLocks noGrp="1"/>
          </p:cNvSpPr>
          <p:nvPr>
            <p:ph type="sldNum" idx="12"/>
          </p:nvPr>
        </p:nvSpPr>
        <p:spPr/>
        <p:txBody>
          <a:bodyPr/>
          <a:lstStyle/>
          <a:p>
            <a:fld id="{00000000-1234-1234-1234-123412341234}" type="slidenum">
              <a:rPr lang="en" smtClean="0"/>
              <a:pPr/>
              <a:t>13</a:t>
            </a:fld>
            <a:endParaRPr lang="en"/>
          </a:p>
        </p:txBody>
      </p:sp>
      <p:pic>
        <p:nvPicPr>
          <p:cNvPr id="4" name="Graphic 3" descr="Walk with solid fill">
            <a:extLst>
              <a:ext uri="{FF2B5EF4-FFF2-40B4-BE49-F238E27FC236}">
                <a16:creationId xmlns:a16="http://schemas.microsoft.com/office/drawing/2014/main" id="{E2BF1454-EFA5-19B2-C0CA-1BBD39CFC1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2398672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6545D6-B16E-A97C-E627-B38664EB5CBD}"/>
              </a:ext>
            </a:extLst>
          </p:cNvPr>
          <p:cNvSpPr>
            <a:spLocks noGrp="1"/>
          </p:cNvSpPr>
          <p:nvPr>
            <p:ph type="sldNum" idx="12"/>
          </p:nvPr>
        </p:nvSpPr>
        <p:spPr/>
        <p:txBody>
          <a:bodyPr/>
          <a:lstStyle/>
          <a:p>
            <a:fld id="{00000000-1234-1234-1234-123412341234}" type="slidenum">
              <a:rPr lang="en" smtClean="0"/>
              <a:pPr/>
              <a:t>14</a:t>
            </a:fld>
            <a:endParaRPr lang="en"/>
          </a:p>
        </p:txBody>
      </p:sp>
      <p:pic>
        <p:nvPicPr>
          <p:cNvPr id="4" name="Graphic 3" descr="Walk with solid fill">
            <a:extLst>
              <a:ext uri="{FF2B5EF4-FFF2-40B4-BE49-F238E27FC236}">
                <a16:creationId xmlns:a16="http://schemas.microsoft.com/office/drawing/2014/main" id="{49B84FC5-B65E-C9A4-7E94-F653ADAADA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27267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CFD2C-5173-CC20-5D87-685962E25CB4}"/>
              </a:ext>
            </a:extLst>
          </p:cNvPr>
          <p:cNvSpPr>
            <a:spLocks noGrp="1"/>
          </p:cNvSpPr>
          <p:nvPr>
            <p:ph type="sldNum" idx="12"/>
          </p:nvPr>
        </p:nvSpPr>
        <p:spPr/>
        <p:txBody>
          <a:bodyPr/>
          <a:lstStyle/>
          <a:p>
            <a:fld id="{00000000-1234-1234-1234-123412341234}" type="slidenum">
              <a:rPr lang="en" smtClean="0"/>
              <a:pPr/>
              <a:t>15</a:t>
            </a:fld>
            <a:endParaRPr lang="en"/>
          </a:p>
        </p:txBody>
      </p:sp>
      <p:pic>
        <p:nvPicPr>
          <p:cNvPr id="4" name="Graphic 3" descr="Walk with solid fill">
            <a:extLst>
              <a:ext uri="{FF2B5EF4-FFF2-40B4-BE49-F238E27FC236}">
                <a16:creationId xmlns:a16="http://schemas.microsoft.com/office/drawing/2014/main" id="{A0D8F2AF-D4AE-7A0F-21D0-D3F0E2B4C9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101300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9C76FF-88C6-6BE1-5C33-6B63EC1A134D}"/>
              </a:ext>
            </a:extLst>
          </p:cNvPr>
          <p:cNvSpPr>
            <a:spLocks noGrp="1"/>
          </p:cNvSpPr>
          <p:nvPr>
            <p:ph type="sldNum" idx="12"/>
          </p:nvPr>
        </p:nvSpPr>
        <p:spPr/>
        <p:txBody>
          <a:bodyPr/>
          <a:lstStyle/>
          <a:p>
            <a:fld id="{00000000-1234-1234-1234-123412341234}" type="slidenum">
              <a:rPr lang="en" smtClean="0"/>
              <a:pPr/>
              <a:t>16</a:t>
            </a:fld>
            <a:endParaRPr lang="en"/>
          </a:p>
        </p:txBody>
      </p:sp>
      <p:pic>
        <p:nvPicPr>
          <p:cNvPr id="4" name="Graphic 3" descr="Walk with solid fill">
            <a:extLst>
              <a:ext uri="{FF2B5EF4-FFF2-40B4-BE49-F238E27FC236}">
                <a16:creationId xmlns:a16="http://schemas.microsoft.com/office/drawing/2014/main" id="{5530AF92-5BFC-525C-641A-E12E834EFA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132633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20565B-5576-4F77-0E95-A9520C655957}"/>
              </a:ext>
            </a:extLst>
          </p:cNvPr>
          <p:cNvSpPr>
            <a:spLocks noGrp="1"/>
          </p:cNvSpPr>
          <p:nvPr>
            <p:ph type="sldNum" idx="12"/>
          </p:nvPr>
        </p:nvSpPr>
        <p:spPr/>
        <p:txBody>
          <a:bodyPr/>
          <a:lstStyle/>
          <a:p>
            <a:fld id="{00000000-1234-1234-1234-123412341234}" type="slidenum">
              <a:rPr lang="en" smtClean="0"/>
              <a:pPr/>
              <a:t>17</a:t>
            </a:fld>
            <a:endParaRPr lang="en"/>
          </a:p>
        </p:txBody>
      </p:sp>
      <p:pic>
        <p:nvPicPr>
          <p:cNvPr id="4" name="Graphic 3" descr="Walk with solid fill">
            <a:extLst>
              <a:ext uri="{FF2B5EF4-FFF2-40B4-BE49-F238E27FC236}">
                <a16:creationId xmlns:a16="http://schemas.microsoft.com/office/drawing/2014/main" id="{D9121190-1B59-33AF-8C4E-0886B5AB3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1319888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BF05B7-B225-8793-5A6D-91F048DFC650}"/>
              </a:ext>
            </a:extLst>
          </p:cNvPr>
          <p:cNvSpPr>
            <a:spLocks noGrp="1"/>
          </p:cNvSpPr>
          <p:nvPr>
            <p:ph type="sldNum" idx="12"/>
          </p:nvPr>
        </p:nvSpPr>
        <p:spPr/>
        <p:txBody>
          <a:bodyPr/>
          <a:lstStyle/>
          <a:p>
            <a:fld id="{00000000-1234-1234-1234-123412341234}" type="slidenum">
              <a:rPr lang="en" smtClean="0"/>
              <a:pPr/>
              <a:t>18</a:t>
            </a:fld>
            <a:endParaRPr lang="en"/>
          </a:p>
        </p:txBody>
      </p:sp>
      <p:pic>
        <p:nvPicPr>
          <p:cNvPr id="4" name="Graphic 3" descr="Walk with solid fill">
            <a:extLst>
              <a:ext uri="{FF2B5EF4-FFF2-40B4-BE49-F238E27FC236}">
                <a16:creationId xmlns:a16="http://schemas.microsoft.com/office/drawing/2014/main" id="{E646F43D-1B04-8603-ED00-44440EB8D4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212607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1D700-03B1-70A1-DA1E-78540ACE7163}"/>
              </a:ext>
            </a:extLst>
          </p:cNvPr>
          <p:cNvSpPr>
            <a:spLocks noGrp="1"/>
          </p:cNvSpPr>
          <p:nvPr>
            <p:ph type="body" idx="1"/>
          </p:nvPr>
        </p:nvSpPr>
        <p:spPr>
          <a:xfrm>
            <a:off x="1575516" y="1593200"/>
            <a:ext cx="9040968" cy="3671600"/>
          </a:xfrm>
        </p:spPr>
        <p:txBody>
          <a:bodyPr/>
          <a:lstStyle/>
          <a:p>
            <a:pPr marL="565149" indent="-514350" algn="l">
              <a:lnSpc>
                <a:spcPct val="150000"/>
              </a:lnSpc>
              <a:buClr>
                <a:srgbClr val="EAECF0"/>
              </a:buClr>
              <a:buFont typeface="+mj-lt"/>
              <a:buAutoNum type="arabicPeriod"/>
            </a:pPr>
            <a:r>
              <a:rPr lang="en-US" sz="2400" dirty="0">
                <a:solidFill>
                  <a:schemeClr val="bg1">
                    <a:lumMod val="95000"/>
                  </a:schemeClr>
                </a:solidFill>
              </a:rPr>
              <a:t>Don’t just ‘Go Home’ when plans don’t work out</a:t>
            </a:r>
          </a:p>
          <a:p>
            <a:pPr marL="565149" indent="-514350" algn="l">
              <a:lnSpc>
                <a:spcPct val="150000"/>
              </a:lnSpc>
              <a:buClr>
                <a:srgbClr val="EAECF0"/>
              </a:buClr>
              <a:buFont typeface="+mj-lt"/>
              <a:buAutoNum type="arabicPeriod"/>
            </a:pPr>
            <a:r>
              <a:rPr lang="en-US" sz="2400" dirty="0">
                <a:solidFill>
                  <a:schemeClr val="bg1">
                    <a:lumMod val="95000"/>
                  </a:schemeClr>
                </a:solidFill>
              </a:rPr>
              <a:t>Even when you don’t recognise him  - remember Jesus walks with you through every situation</a:t>
            </a:r>
          </a:p>
          <a:p>
            <a:pPr marL="565149" indent="-514350" algn="l">
              <a:lnSpc>
                <a:spcPct val="150000"/>
              </a:lnSpc>
              <a:buClr>
                <a:srgbClr val="EAECF0"/>
              </a:buClr>
              <a:buFont typeface="+mj-lt"/>
              <a:buAutoNum type="arabicPeriod"/>
            </a:pPr>
            <a:r>
              <a:rPr lang="en-US" sz="2400" dirty="0">
                <a:solidFill>
                  <a:schemeClr val="bg1">
                    <a:lumMod val="95000"/>
                  </a:schemeClr>
                </a:solidFill>
              </a:rPr>
              <a:t>Celebrate fun &amp; faith, family &amp; friends and eating together with one another – amazing things can happen!</a:t>
            </a:r>
          </a:p>
          <a:p>
            <a:pPr marL="565149" indent="-514350" algn="l">
              <a:lnSpc>
                <a:spcPct val="150000"/>
              </a:lnSpc>
              <a:buClr>
                <a:srgbClr val="EAECF0"/>
              </a:buClr>
              <a:buFont typeface="+mj-lt"/>
              <a:buAutoNum type="arabicPeriod"/>
            </a:pPr>
            <a:r>
              <a:rPr lang="en-US" sz="2400" dirty="0">
                <a:solidFill>
                  <a:schemeClr val="bg1">
                    <a:lumMod val="95000"/>
                  </a:schemeClr>
                </a:solidFill>
              </a:rPr>
              <a:t>Who are you going to share your good news story with?</a:t>
            </a:r>
            <a:endParaRPr lang="en-GB" sz="2400" dirty="0">
              <a:solidFill>
                <a:schemeClr val="bg1">
                  <a:lumMod val="95000"/>
                </a:schemeClr>
              </a:solidFill>
            </a:endParaRPr>
          </a:p>
        </p:txBody>
      </p:sp>
      <p:sp>
        <p:nvSpPr>
          <p:cNvPr id="3" name="Slide Number Placeholder 2">
            <a:extLst>
              <a:ext uri="{FF2B5EF4-FFF2-40B4-BE49-F238E27FC236}">
                <a16:creationId xmlns:a16="http://schemas.microsoft.com/office/drawing/2014/main" id="{FEF216E4-D0F6-0F4F-4C90-006D9D3E289A}"/>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FFFFFF"/>
                </a:solidFill>
                <a:effectLst/>
                <a:uLnTx/>
                <a:uFillTx/>
                <a:latin typeface="Red Hat Display"/>
                <a:ea typeface="Red Hat Display"/>
                <a:cs typeface="Red Hat Display"/>
                <a:sym typeface="Red Hat Display"/>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 sz="1733" b="1" i="0" u="none" strike="noStrike" kern="1200" cap="none" spc="0" normalizeH="0" baseline="0" noProof="0">
              <a:ln>
                <a:noFill/>
              </a:ln>
              <a:solidFill>
                <a:srgbClr val="FFFFFF"/>
              </a:solidFill>
              <a:effectLst/>
              <a:uLnTx/>
              <a:uFillTx/>
              <a:latin typeface="Red Hat Display"/>
              <a:ea typeface="Red Hat Display"/>
              <a:cs typeface="Red Hat Display"/>
              <a:sym typeface="Red Hat Display"/>
            </a:endParaRPr>
          </a:p>
        </p:txBody>
      </p:sp>
    </p:spTree>
    <p:extLst>
      <p:ext uri="{BB962C8B-B14F-4D97-AF65-F5344CB8AC3E}">
        <p14:creationId xmlns:p14="http://schemas.microsoft.com/office/powerpoint/2010/main" val="29358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ctrTitle"/>
          </p:nvPr>
        </p:nvSpPr>
        <p:spPr>
          <a:xfrm>
            <a:off x="5610633" y="2014133"/>
            <a:ext cx="5397200" cy="2829600"/>
          </a:xfrm>
          <a:prstGeom prst="rect">
            <a:avLst/>
          </a:prstGeom>
        </p:spPr>
        <p:txBody>
          <a:bodyPr spcFirstLastPara="1" wrap="square" lIns="0" tIns="0" rIns="0" bIns="0" anchor="ctr" anchorCtr="0">
            <a:noAutofit/>
          </a:bodyPr>
          <a:lstStyle/>
          <a:p>
            <a:r>
              <a:rPr lang="en" dirty="0"/>
              <a:t>The Road to Emmaus</a:t>
            </a:r>
            <a:endParaRPr dirty="0"/>
          </a:p>
        </p:txBody>
      </p:sp>
      <p:pic>
        <p:nvPicPr>
          <p:cNvPr id="4" name="Graphic 3" descr="Walk with solid fill">
            <a:extLst>
              <a:ext uri="{FF2B5EF4-FFF2-40B4-BE49-F238E27FC236}">
                <a16:creationId xmlns:a16="http://schemas.microsoft.com/office/drawing/2014/main" id="{0680D8D1-E462-F785-F504-67C5278BEE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7896" y="1875436"/>
            <a:ext cx="2968297" cy="2968297"/>
          </a:xfrm>
          <a:prstGeom prst="rect">
            <a:avLst/>
          </a:prstGeom>
        </p:spPr>
      </p:pic>
    </p:spTree>
    <p:extLst>
      <p:ext uri="{BB962C8B-B14F-4D97-AF65-F5344CB8AC3E}">
        <p14:creationId xmlns:p14="http://schemas.microsoft.com/office/powerpoint/2010/main" val="361800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BEB721-ECBA-3AD7-7BBD-03C330CCCCA6}"/>
              </a:ext>
            </a:extLst>
          </p:cNvPr>
          <p:cNvSpPr>
            <a:spLocks noGrp="1"/>
          </p:cNvSpPr>
          <p:nvPr>
            <p:ph type="sldNum" idx="12"/>
          </p:nvPr>
        </p:nvSpPr>
        <p:spPr/>
        <p:txBody>
          <a:bodyPr/>
          <a:lstStyle/>
          <a:p>
            <a:fld id="{00000000-1234-1234-1234-123412341234}" type="slidenum">
              <a:rPr lang="en" smtClean="0"/>
              <a:pPr/>
              <a:t>20</a:t>
            </a:fld>
            <a:endParaRPr lang="en"/>
          </a:p>
        </p:txBody>
      </p:sp>
      <p:pic>
        <p:nvPicPr>
          <p:cNvPr id="4" name="Graphic 3" descr="Walk with solid fill">
            <a:extLst>
              <a:ext uri="{FF2B5EF4-FFF2-40B4-BE49-F238E27FC236}">
                <a16:creationId xmlns:a16="http://schemas.microsoft.com/office/drawing/2014/main" id="{5862A268-1E5C-D6AA-C4A5-089026808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117193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1B73-3B87-AC7E-14BD-C4A218EA0C4F}"/>
              </a:ext>
            </a:extLst>
          </p:cNvPr>
          <p:cNvSpPr>
            <a:spLocks noGrp="1"/>
          </p:cNvSpPr>
          <p:nvPr>
            <p:ph type="title"/>
          </p:nvPr>
        </p:nvSpPr>
        <p:spPr>
          <a:xfrm>
            <a:off x="1392633" y="924500"/>
            <a:ext cx="9610000" cy="844400"/>
          </a:xfrm>
        </p:spPr>
        <p:txBody>
          <a:bodyPr/>
          <a:lstStyle/>
          <a:p>
            <a:r>
              <a:rPr lang="en-US" dirty="0"/>
              <a:t>Luke 24:13-36</a:t>
            </a:r>
            <a:endParaRPr lang="en-GB" dirty="0"/>
          </a:p>
        </p:txBody>
      </p:sp>
      <p:sp>
        <p:nvSpPr>
          <p:cNvPr id="3" name="Text Placeholder 2">
            <a:extLst>
              <a:ext uri="{FF2B5EF4-FFF2-40B4-BE49-F238E27FC236}">
                <a16:creationId xmlns:a16="http://schemas.microsoft.com/office/drawing/2014/main" id="{F3A3C89A-8768-B4C5-5F57-41F9ED1D7136}"/>
              </a:ext>
            </a:extLst>
          </p:cNvPr>
          <p:cNvSpPr>
            <a:spLocks noGrp="1"/>
          </p:cNvSpPr>
          <p:nvPr>
            <p:ph type="body" idx="1"/>
          </p:nvPr>
        </p:nvSpPr>
        <p:spPr>
          <a:xfrm>
            <a:off x="1392633" y="1768900"/>
            <a:ext cx="9610000" cy="3676800"/>
          </a:xfrm>
        </p:spPr>
        <p:txBody>
          <a:bodyPr/>
          <a:lstStyle/>
          <a:p>
            <a:pPr marL="50799" indent="0" algn="l">
              <a:buNone/>
            </a:pPr>
            <a:r>
              <a:rPr lang="en-US" sz="2200" b="1" i="0" dirty="0">
                <a:solidFill>
                  <a:srgbClr val="000000"/>
                </a:solidFill>
                <a:effectLst/>
                <a:latin typeface="system-ui"/>
              </a:rPr>
              <a:t>That same day two of Jesus’ followers were walking to the village of Emmaus, seven miles from Jerusalem. As they walked along they were talking about everything that had happened. As they talked and discussed these things, Jesus himself suddenly came and began walking with them. But God kept them from recognizing him.</a:t>
            </a:r>
          </a:p>
          <a:p>
            <a:pPr marL="50799" indent="0" algn="l">
              <a:buNone/>
            </a:pPr>
            <a:r>
              <a:rPr lang="en-US" sz="2200" b="1" i="0" dirty="0">
                <a:solidFill>
                  <a:srgbClr val="000000"/>
                </a:solidFill>
                <a:effectLst/>
                <a:latin typeface="system-ui"/>
              </a:rPr>
              <a:t>He asked them, “What are you discussing so intently as you walk along?”</a:t>
            </a:r>
          </a:p>
          <a:p>
            <a:pPr marL="50799" indent="0" algn="l">
              <a:buNone/>
            </a:pPr>
            <a:r>
              <a:rPr lang="en-US" sz="2200" b="1" i="0" dirty="0">
                <a:solidFill>
                  <a:srgbClr val="000000"/>
                </a:solidFill>
                <a:effectLst/>
                <a:latin typeface="system-ui"/>
              </a:rPr>
              <a:t>They stopped short, sadness written across their faces. Then one of them, Cleopas, replied, “You must be the only person in Jerusalem who hasn’t heard about all the things that have happened there the last few days.”</a:t>
            </a:r>
          </a:p>
          <a:p>
            <a:pPr marL="101598" indent="0">
              <a:buNone/>
            </a:pPr>
            <a:endParaRPr lang="en-GB" dirty="0"/>
          </a:p>
        </p:txBody>
      </p:sp>
      <p:sp>
        <p:nvSpPr>
          <p:cNvPr id="4" name="Slide Number Placeholder 3">
            <a:extLst>
              <a:ext uri="{FF2B5EF4-FFF2-40B4-BE49-F238E27FC236}">
                <a16:creationId xmlns:a16="http://schemas.microsoft.com/office/drawing/2014/main" id="{76E184A6-BBDA-FC23-6B3A-A6701A86FF50}"/>
              </a:ext>
            </a:extLst>
          </p:cNvPr>
          <p:cNvSpPr>
            <a:spLocks noGrp="1"/>
          </p:cNvSpPr>
          <p:nvPr>
            <p:ph type="sldNum" idx="12"/>
          </p:nvPr>
        </p:nvSpPr>
        <p:spPr/>
        <p:txBody>
          <a:bodyPr/>
          <a:lstStyle/>
          <a:p>
            <a:fld id="{00000000-1234-1234-1234-123412341234}" type="slidenum">
              <a:rPr lang="en" smtClean="0"/>
              <a:pPr/>
              <a:t>3</a:t>
            </a:fld>
            <a:endParaRPr lang="en"/>
          </a:p>
        </p:txBody>
      </p:sp>
      <p:pic>
        <p:nvPicPr>
          <p:cNvPr id="5" name="Graphic 4" descr="Walk with solid fill">
            <a:extLst>
              <a:ext uri="{FF2B5EF4-FFF2-40B4-BE49-F238E27FC236}">
                <a16:creationId xmlns:a16="http://schemas.microsoft.com/office/drawing/2014/main" id="{89CCF9A0-9A85-D908-A978-C2D8AC2655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198" y="1081548"/>
            <a:ext cx="530169" cy="530169"/>
          </a:xfrm>
          <a:prstGeom prst="rect">
            <a:avLst/>
          </a:prstGeom>
        </p:spPr>
      </p:pic>
    </p:spTree>
    <p:extLst>
      <p:ext uri="{BB962C8B-B14F-4D97-AF65-F5344CB8AC3E}">
        <p14:creationId xmlns:p14="http://schemas.microsoft.com/office/powerpoint/2010/main" val="273094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1B73-3B87-AC7E-14BD-C4A218EA0C4F}"/>
              </a:ext>
            </a:extLst>
          </p:cNvPr>
          <p:cNvSpPr>
            <a:spLocks noGrp="1"/>
          </p:cNvSpPr>
          <p:nvPr>
            <p:ph type="title"/>
          </p:nvPr>
        </p:nvSpPr>
        <p:spPr>
          <a:xfrm>
            <a:off x="1392633" y="924500"/>
            <a:ext cx="9610000" cy="844400"/>
          </a:xfrm>
        </p:spPr>
        <p:txBody>
          <a:bodyPr/>
          <a:lstStyle/>
          <a:p>
            <a:r>
              <a:rPr lang="en-US" dirty="0"/>
              <a:t>Luke 24:13-36</a:t>
            </a:r>
            <a:endParaRPr lang="en-GB" dirty="0"/>
          </a:p>
        </p:txBody>
      </p:sp>
      <p:sp>
        <p:nvSpPr>
          <p:cNvPr id="3" name="Text Placeholder 2">
            <a:extLst>
              <a:ext uri="{FF2B5EF4-FFF2-40B4-BE49-F238E27FC236}">
                <a16:creationId xmlns:a16="http://schemas.microsoft.com/office/drawing/2014/main" id="{F3A3C89A-8768-B4C5-5F57-41F9ED1D7136}"/>
              </a:ext>
            </a:extLst>
          </p:cNvPr>
          <p:cNvSpPr>
            <a:spLocks noGrp="1"/>
          </p:cNvSpPr>
          <p:nvPr>
            <p:ph type="body" idx="1"/>
          </p:nvPr>
        </p:nvSpPr>
        <p:spPr>
          <a:xfrm>
            <a:off x="1392633" y="1768900"/>
            <a:ext cx="9610000" cy="3676800"/>
          </a:xfrm>
        </p:spPr>
        <p:txBody>
          <a:bodyPr/>
          <a:lstStyle/>
          <a:p>
            <a:pPr marL="101598" indent="0" algn="l">
              <a:buNone/>
            </a:pPr>
            <a:r>
              <a:rPr lang="en-US" sz="2200" b="1" i="0" dirty="0">
                <a:solidFill>
                  <a:srgbClr val="000000"/>
                </a:solidFill>
                <a:effectLst/>
                <a:latin typeface="system-ui"/>
              </a:rPr>
              <a:t>“What things?” Jesus asked.</a:t>
            </a:r>
          </a:p>
          <a:p>
            <a:pPr marL="101598" indent="0" algn="l">
              <a:buNone/>
            </a:pPr>
            <a:r>
              <a:rPr lang="en-US" sz="2200" b="1" i="0" dirty="0">
                <a:solidFill>
                  <a:srgbClr val="000000"/>
                </a:solidFill>
                <a:effectLst/>
                <a:latin typeface="system-ui"/>
              </a:rPr>
              <a:t>“The things that happened to Jesus, the man from Nazareth,” they said. “He was a prophet who did powerful miracles, and he was a mighty teacher in the eyes of God and all the people. But our leading priests and other religious leaders handed him over to be condemned to death, and they crucified him. We had hoped he was the Messiah who had come to rescue Israel. This all happened three days ago.</a:t>
            </a:r>
          </a:p>
          <a:p>
            <a:pPr marL="101598" indent="0" algn="l">
              <a:buNone/>
            </a:pPr>
            <a:r>
              <a:rPr lang="en-US" sz="2200" b="1" i="0" dirty="0">
                <a:solidFill>
                  <a:srgbClr val="000000"/>
                </a:solidFill>
                <a:effectLst/>
                <a:latin typeface="system-ui"/>
              </a:rPr>
              <a:t>“Then some women from our group of his followers were at his tomb early this morning, and they came back with an amazing report. They said his body was missing, and they had seen angels who told them Jesus is alive! Some of our men ran out to see, and sure enough, his body was gone, just as the women had said.”</a:t>
            </a:r>
          </a:p>
          <a:p>
            <a:pPr marL="101598" indent="0">
              <a:buNone/>
            </a:pPr>
            <a:endParaRPr lang="en-GB" dirty="0"/>
          </a:p>
        </p:txBody>
      </p:sp>
      <p:sp>
        <p:nvSpPr>
          <p:cNvPr id="4" name="Slide Number Placeholder 3">
            <a:extLst>
              <a:ext uri="{FF2B5EF4-FFF2-40B4-BE49-F238E27FC236}">
                <a16:creationId xmlns:a16="http://schemas.microsoft.com/office/drawing/2014/main" id="{76E184A6-BBDA-FC23-6B3A-A6701A86FF50}"/>
              </a:ext>
            </a:extLst>
          </p:cNvPr>
          <p:cNvSpPr>
            <a:spLocks noGrp="1"/>
          </p:cNvSpPr>
          <p:nvPr>
            <p:ph type="sldNum" idx="12"/>
          </p:nvPr>
        </p:nvSpPr>
        <p:spPr/>
        <p:txBody>
          <a:bodyPr/>
          <a:lstStyle/>
          <a:p>
            <a:fld id="{00000000-1234-1234-1234-123412341234}" type="slidenum">
              <a:rPr lang="en" smtClean="0"/>
              <a:pPr/>
              <a:t>4</a:t>
            </a:fld>
            <a:endParaRPr lang="en"/>
          </a:p>
        </p:txBody>
      </p:sp>
      <p:pic>
        <p:nvPicPr>
          <p:cNvPr id="5" name="Graphic 4" descr="Walk with solid fill">
            <a:extLst>
              <a:ext uri="{FF2B5EF4-FFF2-40B4-BE49-F238E27FC236}">
                <a16:creationId xmlns:a16="http://schemas.microsoft.com/office/drawing/2014/main" id="{872DD2DA-C28A-CA87-E83F-8BFA8958FA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198" y="1081548"/>
            <a:ext cx="530169" cy="530169"/>
          </a:xfrm>
          <a:prstGeom prst="rect">
            <a:avLst/>
          </a:prstGeom>
        </p:spPr>
      </p:pic>
    </p:spTree>
    <p:extLst>
      <p:ext uri="{BB962C8B-B14F-4D97-AF65-F5344CB8AC3E}">
        <p14:creationId xmlns:p14="http://schemas.microsoft.com/office/powerpoint/2010/main" val="24130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1B73-3B87-AC7E-14BD-C4A218EA0C4F}"/>
              </a:ext>
            </a:extLst>
          </p:cNvPr>
          <p:cNvSpPr>
            <a:spLocks noGrp="1"/>
          </p:cNvSpPr>
          <p:nvPr>
            <p:ph type="title"/>
          </p:nvPr>
        </p:nvSpPr>
        <p:spPr>
          <a:xfrm>
            <a:off x="1392633" y="950771"/>
            <a:ext cx="9610000" cy="844400"/>
          </a:xfrm>
        </p:spPr>
        <p:txBody>
          <a:bodyPr/>
          <a:lstStyle/>
          <a:p>
            <a:r>
              <a:rPr lang="en-US" dirty="0"/>
              <a:t>Luke 24:13-36</a:t>
            </a:r>
            <a:endParaRPr lang="en-GB" dirty="0"/>
          </a:p>
        </p:txBody>
      </p:sp>
      <p:sp>
        <p:nvSpPr>
          <p:cNvPr id="3" name="Text Placeholder 2">
            <a:extLst>
              <a:ext uri="{FF2B5EF4-FFF2-40B4-BE49-F238E27FC236}">
                <a16:creationId xmlns:a16="http://schemas.microsoft.com/office/drawing/2014/main" id="{F3A3C89A-8768-B4C5-5F57-41F9ED1D7136}"/>
              </a:ext>
            </a:extLst>
          </p:cNvPr>
          <p:cNvSpPr>
            <a:spLocks noGrp="1"/>
          </p:cNvSpPr>
          <p:nvPr>
            <p:ph type="body" idx="1"/>
          </p:nvPr>
        </p:nvSpPr>
        <p:spPr>
          <a:xfrm>
            <a:off x="1392633" y="1795171"/>
            <a:ext cx="9610000" cy="3676800"/>
          </a:xfrm>
        </p:spPr>
        <p:txBody>
          <a:bodyPr/>
          <a:lstStyle/>
          <a:p>
            <a:pPr marL="101598" indent="0" algn="l">
              <a:buNone/>
            </a:pPr>
            <a:r>
              <a:rPr lang="en-US" sz="2200" b="1" i="0" dirty="0">
                <a:solidFill>
                  <a:srgbClr val="000000"/>
                </a:solidFill>
                <a:effectLst/>
                <a:latin typeface="system-ui"/>
              </a:rPr>
              <a:t>Then Jesus said to them, “You foolish people! You find it so hard to believe all that the prophets wrote in the Scriptures. Wasn’t it clearly predicted that the Messiah would have to suffer all these things before entering his glory?” Then Jesus took them through the writings of Moses and all the prophets, explaining from all the Scriptures the things concerning himself.</a:t>
            </a:r>
          </a:p>
          <a:p>
            <a:pPr marL="101598" indent="0" algn="l">
              <a:buNone/>
            </a:pPr>
            <a:r>
              <a:rPr lang="en-US" sz="2200" b="1" i="0" dirty="0">
                <a:solidFill>
                  <a:srgbClr val="000000"/>
                </a:solidFill>
                <a:effectLst/>
                <a:latin typeface="system-ui"/>
              </a:rPr>
              <a:t>By this time they were nearing Emmaus and the end of their journey. Jesus acted as if he were going on, but they begged him, “Stay the night with us, since it is getting late.” So he went home with them. As they sat down to eat,</a:t>
            </a:r>
            <a:r>
              <a:rPr lang="en-US" sz="2200" b="1" baseline="30000" dirty="0">
                <a:solidFill>
                  <a:srgbClr val="000000"/>
                </a:solidFill>
                <a:latin typeface="system-ui"/>
              </a:rPr>
              <a:t> </a:t>
            </a:r>
            <a:r>
              <a:rPr lang="en-US" sz="2200" b="1" i="0" dirty="0">
                <a:solidFill>
                  <a:srgbClr val="000000"/>
                </a:solidFill>
                <a:effectLst/>
                <a:latin typeface="system-ui"/>
              </a:rPr>
              <a:t>he took the bread and blessed it. Then he broke it and gave it to them. Suddenly, their eyes were opened, and they recognized him. And at that moment he disappeared!</a:t>
            </a:r>
          </a:p>
          <a:p>
            <a:pPr marL="101598" indent="0">
              <a:buNone/>
            </a:pPr>
            <a:endParaRPr lang="en-GB" dirty="0"/>
          </a:p>
        </p:txBody>
      </p:sp>
      <p:sp>
        <p:nvSpPr>
          <p:cNvPr id="4" name="Slide Number Placeholder 3">
            <a:extLst>
              <a:ext uri="{FF2B5EF4-FFF2-40B4-BE49-F238E27FC236}">
                <a16:creationId xmlns:a16="http://schemas.microsoft.com/office/drawing/2014/main" id="{76E184A6-BBDA-FC23-6B3A-A6701A86FF50}"/>
              </a:ext>
            </a:extLst>
          </p:cNvPr>
          <p:cNvSpPr>
            <a:spLocks noGrp="1"/>
          </p:cNvSpPr>
          <p:nvPr>
            <p:ph type="sldNum" idx="12"/>
          </p:nvPr>
        </p:nvSpPr>
        <p:spPr/>
        <p:txBody>
          <a:bodyPr/>
          <a:lstStyle/>
          <a:p>
            <a:fld id="{00000000-1234-1234-1234-123412341234}" type="slidenum">
              <a:rPr lang="en" smtClean="0"/>
              <a:pPr/>
              <a:t>5</a:t>
            </a:fld>
            <a:endParaRPr lang="en"/>
          </a:p>
        </p:txBody>
      </p:sp>
      <p:pic>
        <p:nvPicPr>
          <p:cNvPr id="5" name="Graphic 4" descr="Walk with solid fill">
            <a:extLst>
              <a:ext uri="{FF2B5EF4-FFF2-40B4-BE49-F238E27FC236}">
                <a16:creationId xmlns:a16="http://schemas.microsoft.com/office/drawing/2014/main" id="{4F9C1E04-D690-023C-3F4B-EFD153FD6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198" y="1081548"/>
            <a:ext cx="530169" cy="530169"/>
          </a:xfrm>
          <a:prstGeom prst="rect">
            <a:avLst/>
          </a:prstGeom>
        </p:spPr>
      </p:pic>
    </p:spTree>
    <p:extLst>
      <p:ext uri="{BB962C8B-B14F-4D97-AF65-F5344CB8AC3E}">
        <p14:creationId xmlns:p14="http://schemas.microsoft.com/office/powerpoint/2010/main" val="4189782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1B73-3B87-AC7E-14BD-C4A218EA0C4F}"/>
              </a:ext>
            </a:extLst>
          </p:cNvPr>
          <p:cNvSpPr>
            <a:spLocks noGrp="1"/>
          </p:cNvSpPr>
          <p:nvPr>
            <p:ph type="title"/>
          </p:nvPr>
        </p:nvSpPr>
        <p:spPr>
          <a:xfrm>
            <a:off x="1392633" y="950771"/>
            <a:ext cx="9610000" cy="844400"/>
          </a:xfrm>
        </p:spPr>
        <p:txBody>
          <a:bodyPr/>
          <a:lstStyle/>
          <a:p>
            <a:r>
              <a:rPr lang="en-US" dirty="0"/>
              <a:t>Luke 24:13-36</a:t>
            </a:r>
            <a:endParaRPr lang="en-GB" dirty="0"/>
          </a:p>
        </p:txBody>
      </p:sp>
      <p:sp>
        <p:nvSpPr>
          <p:cNvPr id="3" name="Text Placeholder 2">
            <a:extLst>
              <a:ext uri="{FF2B5EF4-FFF2-40B4-BE49-F238E27FC236}">
                <a16:creationId xmlns:a16="http://schemas.microsoft.com/office/drawing/2014/main" id="{F3A3C89A-8768-B4C5-5F57-41F9ED1D7136}"/>
              </a:ext>
            </a:extLst>
          </p:cNvPr>
          <p:cNvSpPr>
            <a:spLocks noGrp="1"/>
          </p:cNvSpPr>
          <p:nvPr>
            <p:ph type="body" idx="1"/>
          </p:nvPr>
        </p:nvSpPr>
        <p:spPr/>
        <p:txBody>
          <a:bodyPr/>
          <a:lstStyle/>
          <a:p>
            <a:pPr marL="101598" indent="0" algn="l">
              <a:buNone/>
            </a:pPr>
            <a:r>
              <a:rPr lang="en-US" sz="2200" b="1" i="0" dirty="0">
                <a:solidFill>
                  <a:srgbClr val="000000"/>
                </a:solidFill>
                <a:effectLst/>
                <a:latin typeface="system-ui"/>
              </a:rPr>
              <a:t>They said to each other, “Didn’t our hearts burn within us as he talked with us on the road and explained the Scriptures to us?” And within the hour they were on their way back to Jerusalem. There they found the eleven disciples and the others who had gathered with them, who said, “The Lord has really risen! He appeared to Peter.”</a:t>
            </a:r>
          </a:p>
          <a:p>
            <a:pPr marL="101598" indent="0" algn="l">
              <a:buNone/>
            </a:pPr>
            <a:endParaRPr lang="en-US" sz="2200" b="1" i="0" dirty="0">
              <a:solidFill>
                <a:srgbClr val="000000"/>
              </a:solidFill>
              <a:effectLst/>
              <a:latin typeface="system-ui"/>
            </a:endParaRPr>
          </a:p>
          <a:p>
            <a:pPr marL="101598" indent="0" algn="l">
              <a:buNone/>
            </a:pPr>
            <a:r>
              <a:rPr lang="en-US" sz="2200" b="1" i="0" dirty="0">
                <a:solidFill>
                  <a:srgbClr val="000000"/>
                </a:solidFill>
                <a:effectLst/>
                <a:latin typeface="system-ui"/>
              </a:rPr>
              <a:t>Then the two from Emmaus told their story of how Jesus had appeared to them as they were walking along the road, and how they had recognized him as he was breaking the bread. And just as they were telling about it, Jesus himself was suddenly standing there among them. “Peace be with you,” he said.</a:t>
            </a:r>
          </a:p>
          <a:p>
            <a:endParaRPr lang="en-GB" dirty="0"/>
          </a:p>
        </p:txBody>
      </p:sp>
      <p:sp>
        <p:nvSpPr>
          <p:cNvPr id="4" name="Slide Number Placeholder 3">
            <a:extLst>
              <a:ext uri="{FF2B5EF4-FFF2-40B4-BE49-F238E27FC236}">
                <a16:creationId xmlns:a16="http://schemas.microsoft.com/office/drawing/2014/main" id="{76E184A6-BBDA-FC23-6B3A-A6701A86FF50}"/>
              </a:ext>
            </a:extLst>
          </p:cNvPr>
          <p:cNvSpPr>
            <a:spLocks noGrp="1"/>
          </p:cNvSpPr>
          <p:nvPr>
            <p:ph type="sldNum" idx="12"/>
          </p:nvPr>
        </p:nvSpPr>
        <p:spPr/>
        <p:txBody>
          <a:bodyPr/>
          <a:lstStyle/>
          <a:p>
            <a:fld id="{00000000-1234-1234-1234-123412341234}" type="slidenum">
              <a:rPr lang="en" smtClean="0"/>
              <a:pPr/>
              <a:t>6</a:t>
            </a:fld>
            <a:endParaRPr lang="en"/>
          </a:p>
        </p:txBody>
      </p:sp>
      <p:pic>
        <p:nvPicPr>
          <p:cNvPr id="5" name="Graphic 4" descr="Walk with solid fill">
            <a:extLst>
              <a:ext uri="{FF2B5EF4-FFF2-40B4-BE49-F238E27FC236}">
                <a16:creationId xmlns:a16="http://schemas.microsoft.com/office/drawing/2014/main" id="{459F9B9B-A4FF-DB37-AD57-9B3EE229EA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198" y="1081548"/>
            <a:ext cx="530169" cy="530169"/>
          </a:xfrm>
          <a:prstGeom prst="rect">
            <a:avLst/>
          </a:prstGeom>
        </p:spPr>
      </p:pic>
    </p:spTree>
    <p:extLst>
      <p:ext uri="{BB962C8B-B14F-4D97-AF65-F5344CB8AC3E}">
        <p14:creationId xmlns:p14="http://schemas.microsoft.com/office/powerpoint/2010/main" val="2237119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AF5F32-0089-AABF-D21C-7FCB5FAAE6BE}"/>
              </a:ext>
            </a:extLst>
          </p:cNvPr>
          <p:cNvSpPr>
            <a:spLocks noGrp="1"/>
          </p:cNvSpPr>
          <p:nvPr>
            <p:ph type="sldNum" idx="12"/>
          </p:nvPr>
        </p:nvSpPr>
        <p:spPr/>
        <p:txBody>
          <a:bodyPr/>
          <a:lstStyle/>
          <a:p>
            <a:fld id="{00000000-1234-1234-1234-123412341234}" type="slidenum">
              <a:rPr lang="en" smtClean="0"/>
              <a:pPr/>
              <a:t>7</a:t>
            </a:fld>
            <a:endParaRPr lang="en"/>
          </a:p>
        </p:txBody>
      </p:sp>
      <p:pic>
        <p:nvPicPr>
          <p:cNvPr id="4" name="Graphic 3" descr="Walk with solid fill">
            <a:extLst>
              <a:ext uri="{FF2B5EF4-FFF2-40B4-BE49-F238E27FC236}">
                <a16:creationId xmlns:a16="http://schemas.microsoft.com/office/drawing/2014/main" id="{52F10DE0-BCA3-46C3-33FA-C81ABE3900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198" y="1160206"/>
            <a:ext cx="530169" cy="530169"/>
          </a:xfrm>
          <a:prstGeom prst="rect">
            <a:avLst/>
          </a:prstGeom>
        </p:spPr>
      </p:pic>
    </p:spTree>
    <p:extLst>
      <p:ext uri="{BB962C8B-B14F-4D97-AF65-F5344CB8AC3E}">
        <p14:creationId xmlns:p14="http://schemas.microsoft.com/office/powerpoint/2010/main" val="2300573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0000" r="5000" b="8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C66C8C-C6AA-491F-E0F5-841B78A6156C}"/>
              </a:ext>
            </a:extLst>
          </p:cNvPr>
          <p:cNvSpPr>
            <a:spLocks noGrp="1"/>
          </p:cNvSpPr>
          <p:nvPr>
            <p:ph type="sldNum" idx="12"/>
          </p:nvPr>
        </p:nvSpPr>
        <p:spPr/>
        <p:txBody>
          <a:bodyPr/>
          <a:lstStyle/>
          <a:p>
            <a:fld id="{00000000-1234-1234-1234-123412341234}" type="slidenum">
              <a:rPr lang="en" smtClean="0"/>
              <a:pPr/>
              <a:t>8</a:t>
            </a:fld>
            <a:endParaRPr lang="en"/>
          </a:p>
        </p:txBody>
      </p:sp>
      <p:pic>
        <p:nvPicPr>
          <p:cNvPr id="4" name="Graphic 3" descr="Walk with solid fill">
            <a:extLst>
              <a:ext uri="{FF2B5EF4-FFF2-40B4-BE49-F238E27FC236}">
                <a16:creationId xmlns:a16="http://schemas.microsoft.com/office/drawing/2014/main" id="{BD18255C-3DCE-F1BA-A9C7-8B5D30C1E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030" y="1118805"/>
            <a:ext cx="530169" cy="530169"/>
          </a:xfrm>
          <a:prstGeom prst="rect">
            <a:avLst/>
          </a:prstGeom>
        </p:spPr>
      </p:pic>
    </p:spTree>
    <p:extLst>
      <p:ext uri="{BB962C8B-B14F-4D97-AF65-F5344CB8AC3E}">
        <p14:creationId xmlns:p14="http://schemas.microsoft.com/office/powerpoint/2010/main" val="2846967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76DA1F-4C8E-0A5A-F37E-B17883FD73D7}"/>
              </a:ext>
            </a:extLst>
          </p:cNvPr>
          <p:cNvSpPr>
            <a:spLocks noGrp="1"/>
          </p:cNvSpPr>
          <p:nvPr>
            <p:ph type="sldNum" idx="12"/>
          </p:nvPr>
        </p:nvSpPr>
        <p:spPr/>
        <p:txBody>
          <a:bodyPr/>
          <a:lstStyle/>
          <a:p>
            <a:fld id="{00000000-1234-1234-1234-123412341234}" type="slidenum">
              <a:rPr lang="en" smtClean="0"/>
              <a:pPr/>
              <a:t>9</a:t>
            </a:fld>
            <a:endParaRPr lang="en"/>
          </a:p>
        </p:txBody>
      </p:sp>
      <p:pic>
        <p:nvPicPr>
          <p:cNvPr id="5" name="Graphic 4" descr="Walk with solid fill">
            <a:extLst>
              <a:ext uri="{FF2B5EF4-FFF2-40B4-BE49-F238E27FC236}">
                <a16:creationId xmlns:a16="http://schemas.microsoft.com/office/drawing/2014/main" id="{AAA46EA4-246C-1147-FDBF-58911B8DD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031" y="1128637"/>
            <a:ext cx="530169" cy="530169"/>
          </a:xfrm>
          <a:prstGeom prst="rect">
            <a:avLst/>
          </a:prstGeom>
        </p:spPr>
      </p:pic>
    </p:spTree>
    <p:extLst>
      <p:ext uri="{BB962C8B-B14F-4D97-AF65-F5344CB8AC3E}">
        <p14:creationId xmlns:p14="http://schemas.microsoft.com/office/powerpoint/2010/main" val="1891647203"/>
      </p:ext>
    </p:extLst>
  </p:cSld>
  <p:clrMapOvr>
    <a:masterClrMapping/>
  </p:clrMapOvr>
</p:sld>
</file>

<file path=ppt/theme/theme1.xml><?xml version="1.0" encoding="utf-8"?>
<a:theme xmlns:a="http://schemas.openxmlformats.org/drawingml/2006/main" name="Timandra template">
  <a:themeElements>
    <a:clrScheme name="Custom 347">
      <a:dk1>
        <a:srgbClr val="24283B"/>
      </a:dk1>
      <a:lt1>
        <a:srgbClr val="FFFFFF"/>
      </a:lt1>
      <a:dk2>
        <a:srgbClr val="80828B"/>
      </a:dk2>
      <a:lt2>
        <a:srgbClr val="EAECF0"/>
      </a:lt2>
      <a:accent1>
        <a:srgbClr val="FFCE00"/>
      </a:accent1>
      <a:accent2>
        <a:srgbClr val="FFF14C"/>
      </a:accent2>
      <a:accent3>
        <a:srgbClr val="9FE2D0"/>
      </a:accent3>
      <a:accent4>
        <a:srgbClr val="1AB6D1"/>
      </a:accent4>
      <a:accent5>
        <a:srgbClr val="0784B1"/>
      </a:accent5>
      <a:accent6>
        <a:srgbClr val="EE7673"/>
      </a:accent6>
      <a:hlink>
        <a:srgbClr val="3180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mandra template">
  <a:themeElements>
    <a:clrScheme name="Custom 347">
      <a:dk1>
        <a:srgbClr val="24283B"/>
      </a:dk1>
      <a:lt1>
        <a:srgbClr val="FFFFFF"/>
      </a:lt1>
      <a:dk2>
        <a:srgbClr val="80828B"/>
      </a:dk2>
      <a:lt2>
        <a:srgbClr val="EAECF0"/>
      </a:lt2>
      <a:accent1>
        <a:srgbClr val="FFCE00"/>
      </a:accent1>
      <a:accent2>
        <a:srgbClr val="FFF14C"/>
      </a:accent2>
      <a:accent3>
        <a:srgbClr val="9FE2D0"/>
      </a:accent3>
      <a:accent4>
        <a:srgbClr val="1AB6D1"/>
      </a:accent4>
      <a:accent5>
        <a:srgbClr val="0784B1"/>
      </a:accent5>
      <a:accent6>
        <a:srgbClr val="EE7673"/>
      </a:accent6>
      <a:hlink>
        <a:srgbClr val="3180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Foundation Stones VI</Template>
  <TotalTime>0</TotalTime>
  <Words>1279</Words>
  <Application>Microsoft Office PowerPoint</Application>
  <PresentationFormat>Widescreen</PresentationFormat>
  <Paragraphs>86</Paragraphs>
  <Slides>20</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Aptos</vt:lpstr>
      <vt:lpstr>Arial</vt:lpstr>
      <vt:lpstr>Red Hat Display</vt:lpstr>
      <vt:lpstr>Red Hat Text</vt:lpstr>
      <vt:lpstr>system-ui</vt:lpstr>
      <vt:lpstr>Timandra template</vt:lpstr>
      <vt:lpstr>1_Timandra template</vt:lpstr>
      <vt:lpstr>PowerPoint Presentation</vt:lpstr>
      <vt:lpstr>The Road to Emmaus</vt:lpstr>
      <vt:lpstr>Luke 24:13-36</vt:lpstr>
      <vt:lpstr>Luke 24:13-36</vt:lpstr>
      <vt:lpstr>Luke 24:13-36</vt:lpstr>
      <vt:lpstr>Luke 24:13-36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Pearson (Stroud Christian Fellowship)</dc:creator>
  <cp:lastModifiedBy>Martin Pearson (Stroud Christian Fellowship)</cp:lastModifiedBy>
  <cp:revision>1</cp:revision>
  <dcterms:created xsi:type="dcterms:W3CDTF">2024-05-03T09:00:45Z</dcterms:created>
  <dcterms:modified xsi:type="dcterms:W3CDTF">2024-05-03T14:04:16Z</dcterms:modified>
</cp:coreProperties>
</file>