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2" r:id="rId6"/>
    <p:sldId id="261" r:id="rId7"/>
    <p:sldId id="265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25"/>
    <p:restoredTop sz="94694"/>
  </p:normalViewPr>
  <p:slideViewPr>
    <p:cSldViewPr snapToGrid="0" showGuides="1">
      <p:cViewPr varScale="1">
        <p:scale>
          <a:sx n="96" d="100"/>
          <a:sy n="96" d="100"/>
        </p:scale>
        <p:origin x="168" y="6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4472B-0B0D-DBB4-68AA-64EF053D9D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69D4D4-5F3D-7CD5-9B1B-A7BF75AAE4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9A23A-C089-7A8D-744B-4FD1FEE47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B3A13-513B-4A41-B9DE-ADF56D15BAA5}" type="datetimeFigureOut">
              <a:rPr lang="en-US" smtClean="0"/>
              <a:t>6/12/24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58C05-73BD-A3CE-73B0-B63C832D2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E4120-006F-58B4-243B-134EDB5F6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0DE2-D51B-1249-82D2-429A098BC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1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76262-0FCE-8E91-1324-F0C47F89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411579-13C4-E758-B1E4-73D9212E7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6ACB2-CB73-5CDC-1B66-F2AD8EB33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B3A13-513B-4A41-B9DE-ADF56D15BAA5}" type="datetimeFigureOut">
              <a:rPr lang="en-US" smtClean="0"/>
              <a:t>6/12/24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560EA-0B85-9616-3CB2-59CA3270E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2718B-F508-2D34-DC3C-0A76DD9D5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0DE2-D51B-1249-82D2-429A098BC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70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D3D5FC-DE8E-8085-5F62-F86E767EC3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BB793F-4694-2479-A4E1-FBE6D3F130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57EC2-8969-0E51-44A6-1DF9117E0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B3A13-513B-4A41-B9DE-ADF56D15BAA5}" type="datetimeFigureOut">
              <a:rPr lang="en-US" smtClean="0"/>
              <a:t>6/12/24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BC62B-0102-5883-C39E-78AFED066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E2E22-4183-8263-F5D8-43AD4FFE2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0DE2-D51B-1249-82D2-429A098BC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309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3F3E9-6A72-0AA1-937F-9EC623B9C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9B607-AFC4-A1FC-3754-EF262025F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CE950-D284-CFF8-4440-E8741CF0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B3A13-513B-4A41-B9DE-ADF56D15BAA5}" type="datetimeFigureOut">
              <a:rPr lang="en-US" smtClean="0"/>
              <a:t>6/12/24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009D7-BAE5-7493-7299-133F2432F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514DA-4879-5150-FCCA-EE66B8C87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0DE2-D51B-1249-82D2-429A098BC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65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B5BC9-C1A8-94BD-FD70-362F0EC05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B6D065-9D99-43E2-CE11-7E37376F1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79C6A-484B-DB5C-D7F1-228A6990D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B3A13-513B-4A41-B9DE-ADF56D15BAA5}" type="datetimeFigureOut">
              <a:rPr lang="en-US" smtClean="0"/>
              <a:t>6/12/24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FAAE3-5BF6-4EF5-35E3-AB95B254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78939-C0DA-B668-4600-CAF5CAE19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0DE2-D51B-1249-82D2-429A098BC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75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A0FAB-D4F6-E8E2-8CB5-B9E639041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FF008-6243-4FA7-8FD6-201668937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49DA41-CB9E-0356-8C6C-9578CF64E5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FC3E51-9064-F52A-507F-31AE8092F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B3A13-513B-4A41-B9DE-ADF56D15BAA5}" type="datetimeFigureOut">
              <a:rPr lang="en-US" smtClean="0"/>
              <a:t>6/12/24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F7E1F5-F821-AE5D-5E9B-F77DBA031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F8B671-F416-F600-01AF-C62DF48FA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0DE2-D51B-1249-82D2-429A098BC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129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91C5A-1F72-0D8A-4E8E-5F85D711F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EF19A0-C607-7057-BC32-B278C5C71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02CA44-8404-02E7-D591-A149182EC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7E36DC-CF02-5E78-BFD8-06A1526E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50137A-C069-A374-DC34-8E260A2802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65AAC0-B290-EE64-EC59-655DADDF1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B3A13-513B-4A41-B9DE-ADF56D15BAA5}" type="datetimeFigureOut">
              <a:rPr lang="en-US" smtClean="0"/>
              <a:t>6/12/24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8C2D23-1B94-F985-AC22-BC78CA36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A00023-F1C6-61BE-AFB7-3B466F018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0DE2-D51B-1249-82D2-429A098BC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42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5E69-553E-6F6D-4368-C9D6293D2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8BB8F4-B557-F35F-433A-C937C7332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B3A13-513B-4A41-B9DE-ADF56D15BAA5}" type="datetimeFigureOut">
              <a:rPr lang="en-US" smtClean="0"/>
              <a:t>6/12/24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980941-90E3-ED67-C5F6-43F9A4466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FA8F6B-D9D0-6E6C-2780-06329141E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0DE2-D51B-1249-82D2-429A098BC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525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6628A9-B623-5877-C2E5-2E18443BB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B3A13-513B-4A41-B9DE-ADF56D15BAA5}" type="datetimeFigureOut">
              <a:rPr lang="en-US" smtClean="0"/>
              <a:t>6/12/24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08DDD-0826-B633-8356-FFFAE0190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364FEA-4CDE-483D-5994-FE5B5DAD2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0DE2-D51B-1249-82D2-429A098BC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09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DB5A9-B0F7-D92B-CD6B-6B74F9F0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D6430-4FCF-192A-93D1-A63A0C27A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DC2084-0D5D-3554-4805-793E7EB1C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F180B-1095-6126-D840-AC7F97438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B3A13-513B-4A41-B9DE-ADF56D15BAA5}" type="datetimeFigureOut">
              <a:rPr lang="en-US" smtClean="0"/>
              <a:t>6/12/24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52606F-155F-B2CB-AE1A-A2A6B056E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C3EB7-4E5C-A33D-85E9-15179A8D3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0DE2-D51B-1249-82D2-429A098BC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56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BACF6-5E25-0335-4DEA-D71B344A1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01D1D4-EE4D-3795-212C-6926E8BA90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85D4AB-2315-7D9F-444A-06B9190BEB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65B9B2-6818-8BE1-DDC3-CF401C676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B3A13-513B-4A41-B9DE-ADF56D15BAA5}" type="datetimeFigureOut">
              <a:rPr lang="en-US" smtClean="0"/>
              <a:t>6/12/24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81BE89-5A08-F30A-AA74-32298AB9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2855D9-2A25-AD74-949D-63F49D7BD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0DE2-D51B-1249-82D2-429A098BC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89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80AB5E-EF62-5934-5FDF-FF5B056A6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C1300-48BC-C199-756D-DD9C45B30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7B3CB-E569-57AF-684D-ABEF558D25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B3A13-513B-4A41-B9DE-ADF56D15BAA5}" type="datetimeFigureOut">
              <a:rPr lang="en-US" smtClean="0"/>
              <a:t>6/12/24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58CA6-42A1-1E36-FB64-B5D3147187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9CBF7-0190-E6CF-06AF-052288E8F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C0DE2-D51B-1249-82D2-429A098BC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3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A4FEE9-7E69-F852-4B88-5CE5C0C38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57" r="9089" b="1802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0A4485-0D9C-DBE0-3B90-CB415FDC5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698" y="1669614"/>
            <a:ext cx="4198613" cy="1759386"/>
          </a:xfrm>
        </p:spPr>
        <p:txBody>
          <a:bodyPr anchor="b">
            <a:noAutofit/>
          </a:bodyPr>
          <a:lstStyle/>
          <a:p>
            <a:pPr algn="l"/>
            <a:r>
              <a:rPr lang="en-US" sz="5400" b="1" dirty="0">
                <a:solidFill>
                  <a:schemeClr val="bg1"/>
                </a:solidFill>
                <a:latin typeface="+mn-lt"/>
              </a:rPr>
              <a:t>How deep is the Father’s love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154CBA-502D-C31D-2771-6D99BCA335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878" y="3942849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</a:rPr>
              <a:t>Tracy Spiers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091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erson holding a baby and a person standing on a plane&#10;&#10;Description automatically generated">
            <a:extLst>
              <a:ext uri="{FF2B5EF4-FFF2-40B4-BE49-F238E27FC236}">
                <a16:creationId xmlns:a16="http://schemas.microsoft.com/office/drawing/2014/main" id="{72807528-9F35-590B-B1B4-83891C033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636" y="236653"/>
            <a:ext cx="7772400" cy="63846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A00DF74-C748-D1D3-69F0-783B05536EBC}"/>
              </a:ext>
            </a:extLst>
          </p:cNvPr>
          <p:cNvSpPr/>
          <p:nvPr/>
        </p:nvSpPr>
        <p:spPr>
          <a:xfrm>
            <a:off x="8150790" y="2551836"/>
            <a:ext cx="377616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child’s view</a:t>
            </a:r>
          </a:p>
        </p:txBody>
      </p:sp>
    </p:spTree>
    <p:extLst>
      <p:ext uri="{BB962C8B-B14F-4D97-AF65-F5344CB8AC3E}">
        <p14:creationId xmlns:p14="http://schemas.microsoft.com/office/powerpoint/2010/main" val="2741506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hild's drawing of two people&#10;&#10;Description automatically generated">
            <a:extLst>
              <a:ext uri="{FF2B5EF4-FFF2-40B4-BE49-F238E27FC236}">
                <a16:creationId xmlns:a16="http://schemas.microsoft.com/office/drawing/2014/main" id="{D5D6C847-0147-B4A9-EB5C-B6D2A5112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38049"/>
            <a:ext cx="7772400" cy="638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86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's drawing of a person&#10;&#10;Description automatically generated">
            <a:extLst>
              <a:ext uri="{FF2B5EF4-FFF2-40B4-BE49-F238E27FC236}">
                <a16:creationId xmlns:a16="http://schemas.microsoft.com/office/drawing/2014/main" id="{3F5F2471-7A45-CE2B-A6A9-733CA2F2A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087" y="0"/>
            <a:ext cx="4842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447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's drawing of a person&#10;&#10;Description automatically generated">
            <a:extLst>
              <a:ext uri="{FF2B5EF4-FFF2-40B4-BE49-F238E27FC236}">
                <a16:creationId xmlns:a16="http://schemas.microsoft.com/office/drawing/2014/main" id="{3F5F2471-7A45-CE2B-A6A9-733CA2F2A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087" y="0"/>
            <a:ext cx="4842913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7A8F99-0946-01BC-56C0-274CE534D7DE}"/>
              </a:ext>
            </a:extLst>
          </p:cNvPr>
          <p:cNvSpPr/>
          <p:nvPr/>
        </p:nvSpPr>
        <p:spPr>
          <a:xfrm>
            <a:off x="6448827" y="2165669"/>
            <a:ext cx="535069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4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Daddy giving me a </a:t>
            </a:r>
            <a:r>
              <a:rPr lang="en-GB" sz="4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Fireman’s </a:t>
            </a:r>
            <a:r>
              <a:rPr lang="en-GB" sz="48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lift</a:t>
            </a:r>
            <a:r>
              <a:rPr lang="en-GB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here</a:t>
            </a:r>
            <a:endParaRPr lang="en-GB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9917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0851C7AC-9431-82E3-91E8-E843DC5B47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3" t="2557" r="3011" b="1875"/>
          <a:stretch/>
        </p:blipFill>
        <p:spPr>
          <a:xfrm>
            <a:off x="1110476" y="615126"/>
            <a:ext cx="3936286" cy="5828945"/>
          </a:xfrm>
          <a:prstGeom prst="rect">
            <a:avLst/>
          </a:prstGeom>
        </p:spPr>
      </p:pic>
      <p:pic>
        <p:nvPicPr>
          <p:cNvPr id="5" name="Content Placeholder 5" descr="A picture containing person, outdoor, brass&#10;&#10;Description automatically generated">
            <a:extLst>
              <a:ext uri="{FF2B5EF4-FFF2-40B4-BE49-F238E27FC236}">
                <a16:creationId xmlns:a16="http://schemas.microsoft.com/office/drawing/2014/main" id="{B0BFF9C8-CBEF-AAAF-CE07-5EFF776EFA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8" b="229"/>
          <a:stretch/>
        </p:blipFill>
        <p:spPr>
          <a:xfrm>
            <a:off x="7301947" y="615126"/>
            <a:ext cx="3633802" cy="582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86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erson and person sitting on a couch&#10;&#10;Description automatically generated">
            <a:extLst>
              <a:ext uri="{FF2B5EF4-FFF2-40B4-BE49-F238E27FC236}">
                <a16:creationId xmlns:a16="http://schemas.microsoft.com/office/drawing/2014/main" id="{C8640EC2-AE3B-056C-4238-0BAE26D2EF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411" b="264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1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child&#10;&#10;Description automatically generated">
            <a:extLst>
              <a:ext uri="{FF2B5EF4-FFF2-40B4-BE49-F238E27FC236}">
                <a16:creationId xmlns:a16="http://schemas.microsoft.com/office/drawing/2014/main" id="{9BFBD776-2CB4-A232-7219-D3BA5C098C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4" t="21026"/>
          <a:stretch/>
        </p:blipFill>
        <p:spPr>
          <a:xfrm rot="10800000">
            <a:off x="3079060" y="0"/>
            <a:ext cx="6033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23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2855</TotalTime>
  <Words>17</Words>
  <Application>Microsoft Macintosh PowerPoint</Application>
  <PresentationFormat>Widescreen</PresentationFormat>
  <Paragraphs>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How deep is the Father’s love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deep the Father’s love </dc:title>
  <dc:creator>TRACY SPIERS</dc:creator>
  <cp:lastModifiedBy>TRACY SPIERS</cp:lastModifiedBy>
  <cp:revision>12</cp:revision>
  <dcterms:created xsi:type="dcterms:W3CDTF">2024-06-10T17:14:47Z</dcterms:created>
  <dcterms:modified xsi:type="dcterms:W3CDTF">2024-06-14T07:03:04Z</dcterms:modified>
</cp:coreProperties>
</file>