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3"/>
  </p:notesMasterIdLst>
  <p:sldIdLst>
    <p:sldId id="258" r:id="rId2"/>
    <p:sldId id="257" r:id="rId3"/>
    <p:sldId id="260" r:id="rId4"/>
    <p:sldId id="262" r:id="rId5"/>
    <p:sldId id="265" r:id="rId6"/>
    <p:sldId id="264" r:id="rId7"/>
    <p:sldId id="259" r:id="rId8"/>
    <p:sldId id="268" r:id="rId9"/>
    <p:sldId id="263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 varScale="1">
        <p:scale>
          <a:sx n="102" d="100"/>
          <a:sy n="102" d="100"/>
        </p:scale>
        <p:origin x="192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C750-FCDE-A944-936A-1A4F7C8BA98E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85605-DB15-3A4B-A876-D5D25EC57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8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85605-DB15-3A4B-A876-D5D25EC579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5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85605-DB15-3A4B-A876-D5D25EC579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8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3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0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1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5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7/21/24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" name="Picture 6" descr="Several colored pencils and a shavings&#10;&#10;Description automatically generated">
            <a:extLst>
              <a:ext uri="{FF2B5EF4-FFF2-40B4-BE49-F238E27FC236}">
                <a16:creationId xmlns:a16="http://schemas.microsoft.com/office/drawing/2014/main" id="{D4490C18-DF8F-A3C5-9540-FA20383057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0209" r="-1" b="-1"/>
          <a:stretch/>
        </p:blipFill>
        <p:spPr>
          <a:xfrm>
            <a:off x="-10255" y="47531"/>
            <a:ext cx="12188932" cy="685661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0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38FB4-E04F-EA22-B928-6BC65007A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036" y="1069428"/>
            <a:ext cx="10190071" cy="1299290"/>
          </a:xfrm>
        </p:spPr>
        <p:txBody>
          <a:bodyPr anchor="b">
            <a:no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</a:rPr>
              <a:t>SHARPENING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>
                <a:solidFill>
                  <a:srgbClr val="FFC000"/>
                </a:solidFill>
              </a:rPr>
              <a:t>OUR 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SPIRITUAL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rgbClr val="00B050"/>
                </a:solidFill>
              </a:rPr>
              <a:t>SENSES</a:t>
            </a:r>
          </a:p>
        </p:txBody>
      </p:sp>
      <p:grpSp>
        <p:nvGrpSpPr>
          <p:cNvPr id="4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C1E6D5B-766F-D16A-087D-DDE7F18C1026}"/>
              </a:ext>
            </a:extLst>
          </p:cNvPr>
          <p:cNvSpPr txBox="1">
            <a:spLocks/>
          </p:cNvSpPr>
          <p:nvPr/>
        </p:nvSpPr>
        <p:spPr>
          <a:xfrm>
            <a:off x="-3106429" y="4550410"/>
            <a:ext cx="10190071" cy="1299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</a:rPr>
              <a:t>Wake </a:t>
            </a:r>
            <a:r>
              <a:rPr lang="en-US" sz="4000" dirty="0">
                <a:solidFill>
                  <a:srgbClr val="00B050"/>
                </a:solidFill>
              </a:rPr>
              <a:t>up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Church!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FE773F-2057-F682-5BA4-B67FB10B3411}"/>
              </a:ext>
            </a:extLst>
          </p:cNvPr>
          <p:cNvSpPr txBox="1">
            <a:spLocks/>
          </p:cNvSpPr>
          <p:nvPr/>
        </p:nvSpPr>
        <p:spPr>
          <a:xfrm>
            <a:off x="-3066293" y="5014457"/>
            <a:ext cx="10190071" cy="1299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Tracy Spiers</a:t>
            </a:r>
          </a:p>
        </p:txBody>
      </p:sp>
    </p:spTree>
    <p:extLst>
      <p:ext uri="{BB962C8B-B14F-4D97-AF65-F5344CB8AC3E}">
        <p14:creationId xmlns:p14="http://schemas.microsoft.com/office/powerpoint/2010/main" val="282836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7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98B82FE-2A27-D22A-467F-CFED82FECDE2}"/>
              </a:ext>
            </a:extLst>
          </p:cNvPr>
          <p:cNvSpPr txBox="1"/>
          <p:nvPr/>
        </p:nvSpPr>
        <p:spPr>
          <a:xfrm>
            <a:off x="6755698" y="1905220"/>
            <a:ext cx="44508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Let’s sharpen </a:t>
            </a:r>
          </a:p>
          <a:p>
            <a:r>
              <a:rPr lang="en-US" sz="4800" dirty="0">
                <a:solidFill>
                  <a:srgbClr val="FFFFFF"/>
                </a:solidFill>
              </a:rPr>
              <a:t>one another</a:t>
            </a:r>
          </a:p>
        </p:txBody>
      </p:sp>
      <p:pic>
        <p:nvPicPr>
          <p:cNvPr id="3" name="Picture 2" descr="Pencil shavings and pencils on a white surface&#10;&#10;Description automatically generated">
            <a:extLst>
              <a:ext uri="{FF2B5EF4-FFF2-40B4-BE49-F238E27FC236}">
                <a16:creationId xmlns:a16="http://schemas.microsoft.com/office/drawing/2014/main" id="{DFB9FD55-D429-BC22-0C1B-9F5722421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6" t="7323" r="7976"/>
          <a:stretch/>
        </p:blipFill>
        <p:spPr>
          <a:xfrm>
            <a:off x="317437" y="1370864"/>
            <a:ext cx="5548221" cy="41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7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person standing next to a glass ball&#10;&#10;Description automatically generated">
            <a:extLst>
              <a:ext uri="{FF2B5EF4-FFF2-40B4-BE49-F238E27FC236}">
                <a16:creationId xmlns:a16="http://schemas.microsoft.com/office/drawing/2014/main" id="{C4D0DC11-19DC-35BD-FB49-97C871F24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27675" r="-1" b="16071"/>
          <a:stretch/>
        </p:blipFill>
        <p:spPr>
          <a:xfrm>
            <a:off x="20" y="10358"/>
            <a:ext cx="12188932" cy="68566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1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63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8641C3-C997-35E0-D548-C1CD462D0BD6}"/>
              </a:ext>
            </a:extLst>
          </p:cNvPr>
          <p:cNvSpPr txBox="1"/>
          <p:nvPr/>
        </p:nvSpPr>
        <p:spPr>
          <a:xfrm>
            <a:off x="963515" y="942617"/>
            <a:ext cx="6186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From passive seeing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to active noticing</a:t>
            </a:r>
            <a:endParaRPr lang="en-US" sz="36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3923F12-0580-7718-253C-4ACDFACFC16D}"/>
              </a:ext>
            </a:extLst>
          </p:cNvPr>
          <p:cNvSpPr txBox="1"/>
          <p:nvPr/>
        </p:nvSpPr>
        <p:spPr>
          <a:xfrm>
            <a:off x="970312" y="2356868"/>
            <a:ext cx="6186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From familiar to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fascinated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769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7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Picture 10" descr="A person and person kissing&#10;&#10;Description automatically generated">
            <a:extLst>
              <a:ext uri="{FF2B5EF4-FFF2-40B4-BE49-F238E27FC236}">
                <a16:creationId xmlns:a16="http://schemas.microsoft.com/office/drawing/2014/main" id="{E0D62DB1-BF11-BF54-51F1-71D182B49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7" y="700755"/>
            <a:ext cx="5379211" cy="53792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8B82FE-2A27-D22A-467F-CFED82FECDE2}"/>
              </a:ext>
            </a:extLst>
          </p:cNvPr>
          <p:cNvSpPr txBox="1"/>
          <p:nvPr/>
        </p:nvSpPr>
        <p:spPr>
          <a:xfrm>
            <a:off x="6543033" y="1897356"/>
            <a:ext cx="85594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We don’t know </a:t>
            </a:r>
          </a:p>
          <a:p>
            <a:r>
              <a:rPr lang="en-US" sz="4800" dirty="0">
                <a:solidFill>
                  <a:srgbClr val="FFFFFF"/>
                </a:solidFill>
              </a:rPr>
              <a:t>we are </a:t>
            </a:r>
            <a:r>
              <a:rPr lang="en-US" sz="4800" dirty="0">
                <a:solidFill>
                  <a:srgbClr val="FFFFFF"/>
                </a:solidFill>
                <a:highlight>
                  <a:srgbClr val="FF0000"/>
                </a:highlight>
              </a:rPr>
              <a:t>asleep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</a:p>
          <a:p>
            <a:r>
              <a:rPr lang="en-US" sz="4800" dirty="0">
                <a:solidFill>
                  <a:srgbClr val="FFFFFF"/>
                </a:solidFill>
              </a:rPr>
              <a:t>until we </a:t>
            </a:r>
            <a:r>
              <a:rPr lang="en-US" sz="4800" dirty="0">
                <a:solidFill>
                  <a:srgbClr val="FFFFFF"/>
                </a:solidFill>
                <a:highlight>
                  <a:srgbClr val="008000"/>
                </a:highlight>
              </a:rPr>
              <a:t>wake up</a:t>
            </a:r>
            <a:endParaRPr lang="en-US" sz="4800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4165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bird painting on a napkin&#10;&#10;Description automatically generated">
            <a:extLst>
              <a:ext uri="{FF2B5EF4-FFF2-40B4-BE49-F238E27FC236}">
                <a16:creationId xmlns:a16="http://schemas.microsoft.com/office/drawing/2014/main" id="{17ED4239-A0D8-EECE-71C5-F4FE74F0E7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17918" r="-1" b="25829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6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9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7779CC-768A-DCE6-0BB0-8383809DE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08516" y="-1023375"/>
            <a:ext cx="10191942" cy="317303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SIGHT</a:t>
            </a:r>
          </a:p>
        </p:txBody>
      </p:sp>
      <p:grpSp>
        <p:nvGrpSpPr>
          <p:cNvPr id="49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735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31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16AB6189-E88E-F516-D834-73D388C8F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1939BAE-867C-C1EF-357D-B001376AB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6" t="28534" r="48716" b="23612"/>
          <a:stretch/>
        </p:blipFill>
        <p:spPr>
          <a:xfrm>
            <a:off x="605631" y="1084008"/>
            <a:ext cx="5044348" cy="3600937"/>
          </a:xfrm>
          <a:prstGeom prst="rect">
            <a:avLst/>
          </a:prstGeom>
        </p:spPr>
      </p:pic>
      <p:pic>
        <p:nvPicPr>
          <p:cNvPr id="28" name="Picture 27" descr="A book with a drawing of a person holding an umbrella and a chain&#10;&#10;Description automatically generated">
            <a:extLst>
              <a:ext uri="{FF2B5EF4-FFF2-40B4-BE49-F238E27FC236}">
                <a16:creationId xmlns:a16="http://schemas.microsoft.com/office/drawing/2014/main" id="{751C9D83-9181-3E2E-0698-74B98A138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1" r="22934" b="12105"/>
          <a:stretch/>
        </p:blipFill>
        <p:spPr>
          <a:xfrm>
            <a:off x="6966170" y="3759591"/>
            <a:ext cx="3330664" cy="2792247"/>
          </a:xfrm>
          <a:prstGeom prst="rect">
            <a:avLst/>
          </a:prstGeom>
        </p:spPr>
      </p:pic>
      <p:pic>
        <p:nvPicPr>
          <p:cNvPr id="50" name="Picture 49" descr="A book with a drawing of a crane&#10;&#10;Description automatically generated">
            <a:extLst>
              <a:ext uri="{FF2B5EF4-FFF2-40B4-BE49-F238E27FC236}">
                <a16:creationId xmlns:a16="http://schemas.microsoft.com/office/drawing/2014/main" id="{397E2AFD-62E5-96DE-B1A8-6AEE59FDB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5" b="30569"/>
          <a:stretch/>
        </p:blipFill>
        <p:spPr>
          <a:xfrm>
            <a:off x="6265312" y="1148389"/>
            <a:ext cx="5026047" cy="239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two people holding a microphone&#10;&#10;Description automatically generated">
            <a:extLst>
              <a:ext uri="{FF2B5EF4-FFF2-40B4-BE49-F238E27FC236}">
                <a16:creationId xmlns:a16="http://schemas.microsoft.com/office/drawing/2014/main" id="{6888071F-81F9-DA66-7988-68588516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33403" r="-1" b="10344"/>
          <a:stretch/>
        </p:blipFill>
        <p:spPr>
          <a:xfrm>
            <a:off x="20" y="11474"/>
            <a:ext cx="12188932" cy="6856614"/>
          </a:xfrm>
          <a:prstGeom prst="rect">
            <a:avLst/>
          </a:prstGeom>
        </p:spPr>
      </p:pic>
      <p:grpSp>
        <p:nvGrpSpPr>
          <p:cNvPr id="18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31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B7AAD0-B5F3-A92F-AD94-97E652761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968" y="2461467"/>
            <a:ext cx="10191942" cy="317303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HEAR</a:t>
            </a:r>
          </a:p>
        </p:txBody>
      </p:sp>
      <p:grpSp>
        <p:nvGrpSpPr>
          <p:cNvPr id="51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030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A child holding a flower&#10;&#10;Description automatically generated">
            <a:extLst>
              <a:ext uri="{FF2B5EF4-FFF2-40B4-BE49-F238E27FC236}">
                <a16:creationId xmlns:a16="http://schemas.microsoft.com/office/drawing/2014/main" id="{4D50AB25-3FB2-20EC-2040-E3B9FD81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9089" r="-1" b="14657"/>
          <a:stretch/>
        </p:blipFill>
        <p:spPr>
          <a:xfrm>
            <a:off x="0" y="15178"/>
            <a:ext cx="12188932" cy="6856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38FB4-E04F-EA22-B928-6BC65007A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5" y="778261"/>
            <a:ext cx="10190071" cy="151509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SMELL</a:t>
            </a: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034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A cartoon of a child mixing food&#10;&#10;Description automatically generated">
            <a:extLst>
              <a:ext uri="{FF2B5EF4-FFF2-40B4-BE49-F238E27FC236}">
                <a16:creationId xmlns:a16="http://schemas.microsoft.com/office/drawing/2014/main" id="{0C71A212-EFDA-81D9-B75B-1F664AD5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5711" r="-1" b="18036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90520-BB8E-578F-8612-0DED3B539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200" y="178710"/>
            <a:ext cx="10190071" cy="151509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TASTE</a:t>
            </a: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452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A person standing next to a bush of pink flowers&#10;&#10;Description automatically generated">
            <a:extLst>
              <a:ext uri="{FF2B5EF4-FFF2-40B4-BE49-F238E27FC236}">
                <a16:creationId xmlns:a16="http://schemas.microsoft.com/office/drawing/2014/main" id="{76E642EF-4468-6DF3-0756-475BF38287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8332" r="-1" b="16664"/>
          <a:stretch/>
        </p:blipFill>
        <p:spPr>
          <a:xfrm>
            <a:off x="0" y="15178"/>
            <a:ext cx="12188932" cy="6856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FF2B7-1F4A-4A94-CAAD-730359EE5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165" y="-206975"/>
            <a:ext cx="10190071" cy="1515091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Wake up and smell the roses!</a:t>
            </a: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6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02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A97D85F0-2897-9DD7-A47F-FA6E3ECC40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17436" r="-1" b="26310"/>
          <a:stretch/>
        </p:blipFill>
        <p:spPr>
          <a:xfrm>
            <a:off x="8551" y="13294"/>
            <a:ext cx="12188932" cy="6856614"/>
          </a:xfrm>
          <a:prstGeom prst="rect">
            <a:avLst/>
          </a:prstGeom>
        </p:spPr>
      </p:pic>
      <p:grpSp>
        <p:nvGrpSpPr>
          <p:cNvPr id="45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6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8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38FB4-E04F-EA22-B928-6BC65007A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37152" y="-1691240"/>
            <a:ext cx="10191942" cy="317303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TOUCH</a:t>
            </a:r>
          </a:p>
        </p:txBody>
      </p:sp>
      <p:grpSp>
        <p:nvGrpSpPr>
          <p:cNvPr id="7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706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52</Words>
  <Application>Microsoft Macintosh PowerPoint</Application>
  <PresentationFormat>Widescreen</PresentationFormat>
  <Paragraphs>23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ExploreVTI</vt:lpstr>
      <vt:lpstr>SHARPENING OUR  SPIRITUAL  SENSES</vt:lpstr>
      <vt:lpstr>PowerPoint Presentation</vt:lpstr>
      <vt:lpstr>SIGHT</vt:lpstr>
      <vt:lpstr>PowerPoint Presentation</vt:lpstr>
      <vt:lpstr>HEAR</vt:lpstr>
      <vt:lpstr>SMELL</vt:lpstr>
      <vt:lpstr>TASTE</vt:lpstr>
      <vt:lpstr>Wake up and smell the roses!</vt:lpstr>
      <vt:lpstr>TOUCH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SPIERS</dc:creator>
  <cp:lastModifiedBy>TRACY SPIERS</cp:lastModifiedBy>
  <cp:revision>9</cp:revision>
  <dcterms:created xsi:type="dcterms:W3CDTF">2024-07-16T13:36:49Z</dcterms:created>
  <dcterms:modified xsi:type="dcterms:W3CDTF">2024-07-21T08:33:04Z</dcterms:modified>
</cp:coreProperties>
</file>