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7" r:id="rId5"/>
    <p:sldId id="260" r:id="rId6"/>
    <p:sldId id="264" r:id="rId7"/>
    <p:sldId id="268" r:id="rId8"/>
    <p:sldId id="261" r:id="rId9"/>
    <p:sldId id="269" r:id="rId10"/>
    <p:sldId id="263" r:id="rId11"/>
    <p:sldId id="270" r:id="rId12"/>
    <p:sldId id="271" r:id="rId13"/>
    <p:sldId id="272"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62" r:id="rId28"/>
    <p:sldId id="265" r:id="rId29"/>
    <p:sldId id="266"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196"/>
    <a:srgbClr val="003E29"/>
    <a:srgbClr val="DCC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9D9EBD-4F2E-4A4A-843B-A7AC9ACAA4A9}" v="34" dt="2024-10-01T15:56:08.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26"/>
  </p:normalViewPr>
  <p:slideViewPr>
    <p:cSldViewPr snapToGrid="0">
      <p:cViewPr varScale="1">
        <p:scale>
          <a:sx n="78" d="100"/>
          <a:sy n="78" d="100"/>
        </p:scale>
        <p:origin x="29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FD9D9EBD-4F2E-4A4A-843B-A7AC9ACAA4A9}"/>
    <pc:docChg chg="undo custSel addSld delSld modSld sldOrd">
      <pc:chgData name="Martin Pearson (Stroud Christian Fellowship)" userId="c3ef6ae5-ffb3-48b7-bfe8-effac326a55d" providerId="ADAL" clId="{FD9D9EBD-4F2E-4A4A-843B-A7AC9ACAA4A9}" dt="2024-10-01T15:56:08.297" v="497"/>
      <pc:docMkLst>
        <pc:docMk/>
      </pc:docMkLst>
      <pc:sldChg chg="del">
        <pc:chgData name="Martin Pearson (Stroud Christian Fellowship)" userId="c3ef6ae5-ffb3-48b7-bfe8-effac326a55d" providerId="ADAL" clId="{FD9D9EBD-4F2E-4A4A-843B-A7AC9ACAA4A9}" dt="2024-10-01T15:43:44.728" v="493" actId="47"/>
        <pc:sldMkLst>
          <pc:docMk/>
          <pc:sldMk cId="3603917779" sldId="259"/>
        </pc:sldMkLst>
      </pc:sldChg>
      <pc:sldChg chg="modSp mod">
        <pc:chgData name="Martin Pearson (Stroud Christian Fellowship)" userId="c3ef6ae5-ffb3-48b7-bfe8-effac326a55d" providerId="ADAL" clId="{FD9D9EBD-4F2E-4A4A-843B-A7AC9ACAA4A9}" dt="2024-10-01T14:52:41.889" v="3" actId="255"/>
        <pc:sldMkLst>
          <pc:docMk/>
          <pc:sldMk cId="30363612" sldId="261"/>
        </pc:sldMkLst>
        <pc:spChg chg="mod">
          <ac:chgData name="Martin Pearson (Stroud Christian Fellowship)" userId="c3ef6ae5-ffb3-48b7-bfe8-effac326a55d" providerId="ADAL" clId="{FD9D9EBD-4F2E-4A4A-843B-A7AC9ACAA4A9}" dt="2024-10-01T14:52:41.889" v="3" actId="255"/>
          <ac:spMkLst>
            <pc:docMk/>
            <pc:sldMk cId="30363612" sldId="261"/>
            <ac:spMk id="3" creationId="{F04351ED-68E5-E743-10D1-7B08A7B3C448}"/>
          </ac:spMkLst>
        </pc:spChg>
      </pc:sldChg>
      <pc:sldChg chg="addSp delSp modSp mod">
        <pc:chgData name="Martin Pearson (Stroud Christian Fellowship)" userId="c3ef6ae5-ffb3-48b7-bfe8-effac326a55d" providerId="ADAL" clId="{FD9D9EBD-4F2E-4A4A-843B-A7AC9ACAA4A9}" dt="2024-10-01T14:52:17.965" v="1" actId="478"/>
        <pc:sldMkLst>
          <pc:docMk/>
          <pc:sldMk cId="2755560035" sldId="262"/>
        </pc:sldMkLst>
        <pc:spChg chg="del mod">
          <ac:chgData name="Martin Pearson (Stroud Christian Fellowship)" userId="c3ef6ae5-ffb3-48b7-bfe8-effac326a55d" providerId="ADAL" clId="{FD9D9EBD-4F2E-4A4A-843B-A7AC9ACAA4A9}" dt="2024-10-01T14:52:17.965" v="1" actId="478"/>
          <ac:spMkLst>
            <pc:docMk/>
            <pc:sldMk cId="2755560035" sldId="262"/>
            <ac:spMk id="2" creationId="{66AF2512-BEB2-112C-A796-6605535A9323}"/>
          </ac:spMkLst>
        </pc:spChg>
        <pc:spChg chg="add mod">
          <ac:chgData name="Martin Pearson (Stroud Christian Fellowship)" userId="c3ef6ae5-ffb3-48b7-bfe8-effac326a55d" providerId="ADAL" clId="{FD9D9EBD-4F2E-4A4A-843B-A7AC9ACAA4A9}" dt="2024-10-01T14:52:17.965" v="1" actId="478"/>
          <ac:spMkLst>
            <pc:docMk/>
            <pc:sldMk cId="2755560035" sldId="262"/>
            <ac:spMk id="5" creationId="{1CFBC165-E281-4616-50ED-31AEC575F5B3}"/>
          </ac:spMkLst>
        </pc:spChg>
      </pc:sldChg>
      <pc:sldChg chg="modSp mod ord">
        <pc:chgData name="Martin Pearson (Stroud Christian Fellowship)" userId="c3ef6ae5-ffb3-48b7-bfe8-effac326a55d" providerId="ADAL" clId="{FD9D9EBD-4F2E-4A4A-843B-A7AC9ACAA4A9}" dt="2024-10-01T14:56:54.632" v="53"/>
        <pc:sldMkLst>
          <pc:docMk/>
          <pc:sldMk cId="3856997185" sldId="263"/>
        </pc:sldMkLst>
        <pc:spChg chg="mod">
          <ac:chgData name="Martin Pearson (Stroud Christian Fellowship)" userId="c3ef6ae5-ffb3-48b7-bfe8-effac326a55d" providerId="ADAL" clId="{FD9D9EBD-4F2E-4A4A-843B-A7AC9ACAA4A9}" dt="2024-10-01T14:56:25.844" v="51" actId="2711"/>
          <ac:spMkLst>
            <pc:docMk/>
            <pc:sldMk cId="3856997185" sldId="263"/>
            <ac:spMk id="2" creationId="{52C8327F-3C8F-88B3-FE42-C4708392BCDC}"/>
          </ac:spMkLst>
        </pc:spChg>
      </pc:sldChg>
      <pc:sldChg chg="modSp mod">
        <pc:chgData name="Martin Pearson (Stroud Christian Fellowship)" userId="c3ef6ae5-ffb3-48b7-bfe8-effac326a55d" providerId="ADAL" clId="{FD9D9EBD-4F2E-4A4A-843B-A7AC9ACAA4A9}" dt="2024-10-01T15:43:22.939" v="492"/>
        <pc:sldMkLst>
          <pc:docMk/>
          <pc:sldMk cId="4061466515" sldId="267"/>
        </pc:sldMkLst>
        <pc:spChg chg="mod">
          <ac:chgData name="Martin Pearson (Stroud Christian Fellowship)" userId="c3ef6ae5-ffb3-48b7-bfe8-effac326a55d" providerId="ADAL" clId="{FD9D9EBD-4F2E-4A4A-843B-A7AC9ACAA4A9}" dt="2024-10-01T15:43:22.939" v="492"/>
          <ac:spMkLst>
            <pc:docMk/>
            <pc:sldMk cId="4061466515" sldId="267"/>
            <ac:spMk id="7" creationId="{107A949A-E3FA-F275-7CFA-B37D9A9F74A6}"/>
          </ac:spMkLst>
        </pc:spChg>
      </pc:sldChg>
      <pc:sldChg chg="modSp new mod">
        <pc:chgData name="Martin Pearson (Stroud Christian Fellowship)" userId="c3ef6ae5-ffb3-48b7-bfe8-effac326a55d" providerId="ADAL" clId="{FD9D9EBD-4F2E-4A4A-843B-A7AC9ACAA4A9}" dt="2024-10-01T14:54:47.041" v="41" actId="122"/>
        <pc:sldMkLst>
          <pc:docMk/>
          <pc:sldMk cId="1908345140" sldId="269"/>
        </pc:sldMkLst>
        <pc:spChg chg="mod">
          <ac:chgData name="Martin Pearson (Stroud Christian Fellowship)" userId="c3ef6ae5-ffb3-48b7-bfe8-effac326a55d" providerId="ADAL" clId="{FD9D9EBD-4F2E-4A4A-843B-A7AC9ACAA4A9}" dt="2024-10-01T14:54:47.041" v="41" actId="122"/>
          <ac:spMkLst>
            <pc:docMk/>
            <pc:sldMk cId="1908345140" sldId="269"/>
            <ac:spMk id="2" creationId="{8266B7F5-EB80-6B7A-67C0-D43E4E294969}"/>
          </ac:spMkLst>
        </pc:spChg>
        <pc:spChg chg="mod">
          <ac:chgData name="Martin Pearson (Stroud Christian Fellowship)" userId="c3ef6ae5-ffb3-48b7-bfe8-effac326a55d" providerId="ADAL" clId="{FD9D9EBD-4F2E-4A4A-843B-A7AC9ACAA4A9}" dt="2024-10-01T14:54:13.846" v="15" actId="14100"/>
          <ac:spMkLst>
            <pc:docMk/>
            <pc:sldMk cId="1908345140" sldId="269"/>
            <ac:spMk id="3" creationId="{23975B77-68A7-95DF-E8AE-5290D30177C7}"/>
          </ac:spMkLst>
        </pc:spChg>
      </pc:sldChg>
      <pc:sldChg chg="modSp new mod setBg">
        <pc:chgData name="Martin Pearson (Stroud Christian Fellowship)" userId="c3ef6ae5-ffb3-48b7-bfe8-effac326a55d" providerId="ADAL" clId="{FD9D9EBD-4F2E-4A4A-843B-A7AC9ACAA4A9}" dt="2024-10-01T15:00:20.602" v="68" actId="122"/>
        <pc:sldMkLst>
          <pc:docMk/>
          <pc:sldMk cId="1937117667" sldId="270"/>
        </pc:sldMkLst>
        <pc:spChg chg="mod">
          <ac:chgData name="Martin Pearson (Stroud Christian Fellowship)" userId="c3ef6ae5-ffb3-48b7-bfe8-effac326a55d" providerId="ADAL" clId="{FD9D9EBD-4F2E-4A4A-843B-A7AC9ACAA4A9}" dt="2024-10-01T15:00:20.602" v="68" actId="122"/>
          <ac:spMkLst>
            <pc:docMk/>
            <pc:sldMk cId="1937117667" sldId="270"/>
            <ac:spMk id="2" creationId="{3C9A4E9E-17D2-6600-89F0-1B46EF52937C}"/>
          </ac:spMkLst>
        </pc:spChg>
      </pc:sldChg>
      <pc:sldChg chg="modSp mod">
        <pc:chgData name="Martin Pearson (Stroud Christian Fellowship)" userId="c3ef6ae5-ffb3-48b7-bfe8-effac326a55d" providerId="ADAL" clId="{FD9D9EBD-4F2E-4A4A-843B-A7AC9ACAA4A9}" dt="2024-10-01T15:01:44.728" v="76" actId="403"/>
        <pc:sldMkLst>
          <pc:docMk/>
          <pc:sldMk cId="2285000731" sldId="271"/>
        </pc:sldMkLst>
        <pc:spChg chg="mod">
          <ac:chgData name="Martin Pearson (Stroud Christian Fellowship)" userId="c3ef6ae5-ffb3-48b7-bfe8-effac326a55d" providerId="ADAL" clId="{FD9D9EBD-4F2E-4A4A-843B-A7AC9ACAA4A9}" dt="2024-10-01T15:01:44.728" v="76" actId="403"/>
          <ac:spMkLst>
            <pc:docMk/>
            <pc:sldMk cId="2285000731" sldId="271"/>
            <ac:spMk id="2" creationId="{3C9A4E9E-17D2-6600-89F0-1B46EF52937C}"/>
          </ac:spMkLst>
        </pc:spChg>
      </pc:sldChg>
      <pc:sldChg chg="modSp mod">
        <pc:chgData name="Martin Pearson (Stroud Christian Fellowship)" userId="c3ef6ae5-ffb3-48b7-bfe8-effac326a55d" providerId="ADAL" clId="{FD9D9EBD-4F2E-4A4A-843B-A7AC9ACAA4A9}" dt="2024-10-01T15:03:36.323" v="82" actId="20577"/>
        <pc:sldMkLst>
          <pc:docMk/>
          <pc:sldMk cId="2264123306" sldId="272"/>
        </pc:sldMkLst>
        <pc:spChg chg="mod">
          <ac:chgData name="Martin Pearson (Stroud Christian Fellowship)" userId="c3ef6ae5-ffb3-48b7-bfe8-effac326a55d" providerId="ADAL" clId="{FD9D9EBD-4F2E-4A4A-843B-A7AC9ACAA4A9}" dt="2024-10-01T15:03:36.323" v="82" actId="20577"/>
          <ac:spMkLst>
            <pc:docMk/>
            <pc:sldMk cId="2264123306" sldId="272"/>
            <ac:spMk id="2" creationId="{3C9A4E9E-17D2-6600-89F0-1B46EF52937C}"/>
          </ac:spMkLst>
        </pc:spChg>
      </pc:sldChg>
      <pc:sldChg chg="modSp del mod">
        <pc:chgData name="Martin Pearson (Stroud Christian Fellowship)" userId="c3ef6ae5-ffb3-48b7-bfe8-effac326a55d" providerId="ADAL" clId="{FD9D9EBD-4F2E-4A4A-843B-A7AC9ACAA4A9}" dt="2024-10-01T15:07:27.883" v="117" actId="47"/>
        <pc:sldMkLst>
          <pc:docMk/>
          <pc:sldMk cId="2468971257" sldId="273"/>
        </pc:sldMkLst>
        <pc:spChg chg="mod">
          <ac:chgData name="Martin Pearson (Stroud Christian Fellowship)" userId="c3ef6ae5-ffb3-48b7-bfe8-effac326a55d" providerId="ADAL" clId="{FD9D9EBD-4F2E-4A4A-843B-A7AC9ACAA4A9}" dt="2024-10-01T15:05:09.198" v="91" actId="20577"/>
          <ac:spMkLst>
            <pc:docMk/>
            <pc:sldMk cId="2468971257" sldId="273"/>
            <ac:spMk id="5" creationId="{29FDBCDC-25E6-BAF3-1446-668803AE92EB}"/>
          </ac:spMkLst>
        </pc:spChg>
      </pc:sldChg>
      <pc:sldChg chg="addSp modSp mod">
        <pc:chgData name="Martin Pearson (Stroud Christian Fellowship)" userId="c3ef6ae5-ffb3-48b7-bfe8-effac326a55d" providerId="ADAL" clId="{FD9D9EBD-4F2E-4A4A-843B-A7AC9ACAA4A9}" dt="2024-10-01T15:07:13.575" v="116" actId="1076"/>
        <pc:sldMkLst>
          <pc:docMk/>
          <pc:sldMk cId="2426463596" sldId="274"/>
        </pc:sldMkLst>
        <pc:spChg chg="add mod">
          <ac:chgData name="Martin Pearson (Stroud Christian Fellowship)" userId="c3ef6ae5-ffb3-48b7-bfe8-effac326a55d" providerId="ADAL" clId="{FD9D9EBD-4F2E-4A4A-843B-A7AC9ACAA4A9}" dt="2024-10-01T15:07:13.575" v="116" actId="1076"/>
          <ac:spMkLst>
            <pc:docMk/>
            <pc:sldMk cId="2426463596" sldId="274"/>
            <ac:spMk id="4" creationId="{745CD909-B79F-2B58-A812-7C49F247AAF9}"/>
          </ac:spMkLst>
        </pc:spChg>
      </pc:sldChg>
      <pc:sldChg chg="modSp mod">
        <pc:chgData name="Martin Pearson (Stroud Christian Fellowship)" userId="c3ef6ae5-ffb3-48b7-bfe8-effac326a55d" providerId="ADAL" clId="{FD9D9EBD-4F2E-4A4A-843B-A7AC9ACAA4A9}" dt="2024-10-01T15:07:58.168" v="122" actId="20577"/>
        <pc:sldMkLst>
          <pc:docMk/>
          <pc:sldMk cId="1466563209" sldId="275"/>
        </pc:sldMkLst>
        <pc:spChg chg="mod">
          <ac:chgData name="Martin Pearson (Stroud Christian Fellowship)" userId="c3ef6ae5-ffb3-48b7-bfe8-effac326a55d" providerId="ADAL" clId="{FD9D9EBD-4F2E-4A4A-843B-A7AC9ACAA4A9}" dt="2024-10-01T15:07:58.168" v="122" actId="20577"/>
          <ac:spMkLst>
            <pc:docMk/>
            <pc:sldMk cId="1466563209" sldId="275"/>
            <ac:spMk id="2" creationId="{8266B7F5-EB80-6B7A-67C0-D43E4E294969}"/>
          </ac:spMkLst>
        </pc:spChg>
        <pc:spChg chg="mod">
          <ac:chgData name="Martin Pearson (Stroud Christian Fellowship)" userId="c3ef6ae5-ffb3-48b7-bfe8-effac326a55d" providerId="ADAL" clId="{FD9D9EBD-4F2E-4A4A-843B-A7AC9ACAA4A9}" dt="2024-10-01T15:07:53.381" v="121" actId="20577"/>
          <ac:spMkLst>
            <pc:docMk/>
            <pc:sldMk cId="1466563209" sldId="275"/>
            <ac:spMk id="3" creationId="{23975B77-68A7-95DF-E8AE-5290D30177C7}"/>
          </ac:spMkLst>
        </pc:spChg>
      </pc:sldChg>
      <pc:sldChg chg="modSp mod">
        <pc:chgData name="Martin Pearson (Stroud Christian Fellowship)" userId="c3ef6ae5-ffb3-48b7-bfe8-effac326a55d" providerId="ADAL" clId="{FD9D9EBD-4F2E-4A4A-843B-A7AC9ACAA4A9}" dt="2024-10-01T15:12:03.097" v="135" actId="1076"/>
        <pc:sldMkLst>
          <pc:docMk/>
          <pc:sldMk cId="817476374" sldId="276"/>
        </pc:sldMkLst>
        <pc:spChg chg="mod">
          <ac:chgData name="Martin Pearson (Stroud Christian Fellowship)" userId="c3ef6ae5-ffb3-48b7-bfe8-effac326a55d" providerId="ADAL" clId="{FD9D9EBD-4F2E-4A4A-843B-A7AC9ACAA4A9}" dt="2024-10-01T15:12:03.097" v="135" actId="1076"/>
          <ac:spMkLst>
            <pc:docMk/>
            <pc:sldMk cId="817476374" sldId="276"/>
            <ac:spMk id="2" creationId="{3C9A4E9E-17D2-6600-89F0-1B46EF52937C}"/>
          </ac:spMkLst>
        </pc:spChg>
      </pc:sldChg>
      <pc:sldChg chg="addSp delSp modSp mod">
        <pc:chgData name="Martin Pearson (Stroud Christian Fellowship)" userId="c3ef6ae5-ffb3-48b7-bfe8-effac326a55d" providerId="ADAL" clId="{FD9D9EBD-4F2E-4A4A-843B-A7AC9ACAA4A9}" dt="2024-10-01T15:25:57.008" v="319" actId="1076"/>
        <pc:sldMkLst>
          <pc:docMk/>
          <pc:sldMk cId="877485802" sldId="277"/>
        </pc:sldMkLst>
        <pc:spChg chg="mod">
          <ac:chgData name="Martin Pearson (Stroud Christian Fellowship)" userId="c3ef6ae5-ffb3-48b7-bfe8-effac326a55d" providerId="ADAL" clId="{FD9D9EBD-4F2E-4A4A-843B-A7AC9ACAA4A9}" dt="2024-10-01T15:25:57.008" v="319" actId="1076"/>
          <ac:spMkLst>
            <pc:docMk/>
            <pc:sldMk cId="877485802" sldId="277"/>
            <ac:spMk id="2" creationId="{8266B7F5-EB80-6B7A-67C0-D43E4E294969}"/>
          </ac:spMkLst>
        </pc:spChg>
        <pc:spChg chg="del">
          <ac:chgData name="Martin Pearson (Stroud Christian Fellowship)" userId="c3ef6ae5-ffb3-48b7-bfe8-effac326a55d" providerId="ADAL" clId="{FD9D9EBD-4F2E-4A4A-843B-A7AC9ACAA4A9}" dt="2024-10-01T15:14:52.379" v="171" actId="478"/>
          <ac:spMkLst>
            <pc:docMk/>
            <pc:sldMk cId="877485802" sldId="277"/>
            <ac:spMk id="3" creationId="{23975B77-68A7-95DF-E8AE-5290D30177C7}"/>
          </ac:spMkLst>
        </pc:spChg>
        <pc:spChg chg="add mod">
          <ac:chgData name="Martin Pearson (Stroud Christian Fellowship)" userId="c3ef6ae5-ffb3-48b7-bfe8-effac326a55d" providerId="ADAL" clId="{FD9D9EBD-4F2E-4A4A-843B-A7AC9ACAA4A9}" dt="2024-10-01T15:15:35.738" v="183" actId="1076"/>
          <ac:spMkLst>
            <pc:docMk/>
            <pc:sldMk cId="877485802" sldId="277"/>
            <ac:spMk id="4" creationId="{5CB60584-43B6-21D2-AB3A-CB0944B1630A}"/>
          </ac:spMkLst>
        </pc:spChg>
        <pc:spChg chg="add del mod">
          <ac:chgData name="Martin Pearson (Stroud Christian Fellowship)" userId="c3ef6ae5-ffb3-48b7-bfe8-effac326a55d" providerId="ADAL" clId="{FD9D9EBD-4F2E-4A4A-843B-A7AC9ACAA4A9}" dt="2024-10-01T15:14:56.997" v="172" actId="478"/>
          <ac:spMkLst>
            <pc:docMk/>
            <pc:sldMk cId="877485802" sldId="277"/>
            <ac:spMk id="6" creationId="{4D1F9B0C-E318-E9DB-86D5-AEE4B9406B19}"/>
          </ac:spMkLst>
        </pc:spChg>
      </pc:sldChg>
      <pc:sldChg chg="new del">
        <pc:chgData name="Martin Pearson (Stroud Christian Fellowship)" userId="c3ef6ae5-ffb3-48b7-bfe8-effac326a55d" providerId="ADAL" clId="{FD9D9EBD-4F2E-4A4A-843B-A7AC9ACAA4A9}" dt="2024-10-01T15:13:06.902" v="137" actId="47"/>
        <pc:sldMkLst>
          <pc:docMk/>
          <pc:sldMk cId="3361795396" sldId="277"/>
        </pc:sldMkLst>
      </pc:sldChg>
      <pc:sldChg chg="modSp mod modAnim">
        <pc:chgData name="Martin Pearson (Stroud Christian Fellowship)" userId="c3ef6ae5-ffb3-48b7-bfe8-effac326a55d" providerId="ADAL" clId="{FD9D9EBD-4F2E-4A4A-843B-A7AC9ACAA4A9}" dt="2024-10-01T15:56:08.297" v="497"/>
        <pc:sldMkLst>
          <pc:docMk/>
          <pc:sldMk cId="1312945056" sldId="278"/>
        </pc:sldMkLst>
        <pc:spChg chg="mod">
          <ac:chgData name="Martin Pearson (Stroud Christian Fellowship)" userId="c3ef6ae5-ffb3-48b7-bfe8-effac326a55d" providerId="ADAL" clId="{FD9D9EBD-4F2E-4A4A-843B-A7AC9ACAA4A9}" dt="2024-10-01T15:18:57.535" v="249" actId="1076"/>
          <ac:spMkLst>
            <pc:docMk/>
            <pc:sldMk cId="1312945056" sldId="278"/>
            <ac:spMk id="4" creationId="{5CB60584-43B6-21D2-AB3A-CB0944B1630A}"/>
          </ac:spMkLst>
        </pc:spChg>
      </pc:sldChg>
      <pc:sldChg chg="modSp mod">
        <pc:chgData name="Martin Pearson (Stroud Christian Fellowship)" userId="c3ef6ae5-ffb3-48b7-bfe8-effac326a55d" providerId="ADAL" clId="{FD9D9EBD-4F2E-4A4A-843B-A7AC9ACAA4A9}" dt="2024-10-01T15:19:48.904" v="261" actId="20577"/>
        <pc:sldMkLst>
          <pc:docMk/>
          <pc:sldMk cId="939023689" sldId="279"/>
        </pc:sldMkLst>
        <pc:spChg chg="mod">
          <ac:chgData name="Martin Pearson (Stroud Christian Fellowship)" userId="c3ef6ae5-ffb3-48b7-bfe8-effac326a55d" providerId="ADAL" clId="{FD9D9EBD-4F2E-4A4A-843B-A7AC9ACAA4A9}" dt="2024-10-01T15:19:48.904" v="261" actId="20577"/>
          <ac:spMkLst>
            <pc:docMk/>
            <pc:sldMk cId="939023689" sldId="279"/>
            <ac:spMk id="2" creationId="{8266B7F5-EB80-6B7A-67C0-D43E4E294969}"/>
          </ac:spMkLst>
        </pc:spChg>
        <pc:spChg chg="mod">
          <ac:chgData name="Martin Pearson (Stroud Christian Fellowship)" userId="c3ef6ae5-ffb3-48b7-bfe8-effac326a55d" providerId="ADAL" clId="{FD9D9EBD-4F2E-4A4A-843B-A7AC9ACAA4A9}" dt="2024-10-01T15:19:44.014" v="259" actId="20577"/>
          <ac:spMkLst>
            <pc:docMk/>
            <pc:sldMk cId="939023689" sldId="279"/>
            <ac:spMk id="3" creationId="{23975B77-68A7-95DF-E8AE-5290D30177C7}"/>
          </ac:spMkLst>
        </pc:spChg>
      </pc:sldChg>
      <pc:sldChg chg="modSp mod">
        <pc:chgData name="Martin Pearson (Stroud Christian Fellowship)" userId="c3ef6ae5-ffb3-48b7-bfe8-effac326a55d" providerId="ADAL" clId="{FD9D9EBD-4F2E-4A4A-843B-A7AC9ACAA4A9}" dt="2024-10-01T15:21:04.227" v="299" actId="20577"/>
        <pc:sldMkLst>
          <pc:docMk/>
          <pc:sldMk cId="80765911" sldId="280"/>
        </pc:sldMkLst>
        <pc:spChg chg="mod">
          <ac:chgData name="Martin Pearson (Stroud Christian Fellowship)" userId="c3ef6ae5-ffb3-48b7-bfe8-effac326a55d" providerId="ADAL" clId="{FD9D9EBD-4F2E-4A4A-843B-A7AC9ACAA4A9}" dt="2024-10-01T15:20:11.566" v="263" actId="20577"/>
          <ac:spMkLst>
            <pc:docMk/>
            <pc:sldMk cId="80765911" sldId="280"/>
            <ac:spMk id="2" creationId="{8266B7F5-EB80-6B7A-67C0-D43E4E294969}"/>
          </ac:spMkLst>
        </pc:spChg>
        <pc:spChg chg="mod">
          <ac:chgData name="Martin Pearson (Stroud Christian Fellowship)" userId="c3ef6ae5-ffb3-48b7-bfe8-effac326a55d" providerId="ADAL" clId="{FD9D9EBD-4F2E-4A4A-843B-A7AC9ACAA4A9}" dt="2024-10-01T15:21:04.227" v="299" actId="20577"/>
          <ac:spMkLst>
            <pc:docMk/>
            <pc:sldMk cId="80765911" sldId="280"/>
            <ac:spMk id="3" creationId="{23975B77-68A7-95DF-E8AE-5290D30177C7}"/>
          </ac:spMkLst>
        </pc:spChg>
      </pc:sldChg>
      <pc:sldChg chg="modSp mod">
        <pc:chgData name="Martin Pearson (Stroud Christian Fellowship)" userId="c3ef6ae5-ffb3-48b7-bfe8-effac326a55d" providerId="ADAL" clId="{FD9D9EBD-4F2E-4A4A-843B-A7AC9ACAA4A9}" dt="2024-10-01T15:26:54.774" v="324" actId="255"/>
        <pc:sldMkLst>
          <pc:docMk/>
          <pc:sldMk cId="3534487895" sldId="281"/>
        </pc:sldMkLst>
        <pc:spChg chg="mod">
          <ac:chgData name="Martin Pearson (Stroud Christian Fellowship)" userId="c3ef6ae5-ffb3-48b7-bfe8-effac326a55d" providerId="ADAL" clId="{FD9D9EBD-4F2E-4A4A-843B-A7AC9ACAA4A9}" dt="2024-10-01T15:25:13.459" v="315" actId="1076"/>
          <ac:spMkLst>
            <pc:docMk/>
            <pc:sldMk cId="3534487895" sldId="281"/>
            <ac:spMk id="2" creationId="{8266B7F5-EB80-6B7A-67C0-D43E4E294969}"/>
          </ac:spMkLst>
        </pc:spChg>
        <pc:spChg chg="mod">
          <ac:chgData name="Martin Pearson (Stroud Christian Fellowship)" userId="c3ef6ae5-ffb3-48b7-bfe8-effac326a55d" providerId="ADAL" clId="{FD9D9EBD-4F2E-4A4A-843B-A7AC9ACAA4A9}" dt="2024-10-01T15:26:54.774" v="324" actId="255"/>
          <ac:spMkLst>
            <pc:docMk/>
            <pc:sldMk cId="3534487895" sldId="281"/>
            <ac:spMk id="3" creationId="{23975B77-68A7-95DF-E8AE-5290D30177C7}"/>
          </ac:spMkLst>
        </pc:spChg>
      </pc:sldChg>
      <pc:sldChg chg="modSp mod">
        <pc:chgData name="Martin Pearson (Stroud Christian Fellowship)" userId="c3ef6ae5-ffb3-48b7-bfe8-effac326a55d" providerId="ADAL" clId="{FD9D9EBD-4F2E-4A4A-843B-A7AC9ACAA4A9}" dt="2024-10-01T15:29:40.936" v="333" actId="20577"/>
        <pc:sldMkLst>
          <pc:docMk/>
          <pc:sldMk cId="2480322153" sldId="282"/>
        </pc:sldMkLst>
        <pc:spChg chg="mod">
          <ac:chgData name="Martin Pearson (Stroud Christian Fellowship)" userId="c3ef6ae5-ffb3-48b7-bfe8-effac326a55d" providerId="ADAL" clId="{FD9D9EBD-4F2E-4A4A-843B-A7AC9ACAA4A9}" dt="2024-10-01T15:29:40.936" v="333" actId="20577"/>
          <ac:spMkLst>
            <pc:docMk/>
            <pc:sldMk cId="2480322153" sldId="282"/>
            <ac:spMk id="3" creationId="{23975B77-68A7-95DF-E8AE-5290D30177C7}"/>
          </ac:spMkLst>
        </pc:spChg>
      </pc:sldChg>
      <pc:sldChg chg="modSp mod">
        <pc:chgData name="Martin Pearson (Stroud Christian Fellowship)" userId="c3ef6ae5-ffb3-48b7-bfe8-effac326a55d" providerId="ADAL" clId="{FD9D9EBD-4F2E-4A4A-843B-A7AC9ACAA4A9}" dt="2024-10-01T15:34:46.902" v="344" actId="255"/>
        <pc:sldMkLst>
          <pc:docMk/>
          <pc:sldMk cId="3286715209" sldId="283"/>
        </pc:sldMkLst>
        <pc:spChg chg="mod">
          <ac:chgData name="Martin Pearson (Stroud Christian Fellowship)" userId="c3ef6ae5-ffb3-48b7-bfe8-effac326a55d" providerId="ADAL" clId="{FD9D9EBD-4F2E-4A4A-843B-A7AC9ACAA4A9}" dt="2024-10-01T15:34:46.902" v="344" actId="255"/>
          <ac:spMkLst>
            <pc:docMk/>
            <pc:sldMk cId="3286715209" sldId="283"/>
            <ac:spMk id="3" creationId="{23975B77-68A7-95DF-E8AE-5290D30177C7}"/>
          </ac:spMkLst>
        </pc:spChg>
      </pc:sldChg>
      <pc:sldChg chg="modSp mod">
        <pc:chgData name="Martin Pearson (Stroud Christian Fellowship)" userId="c3ef6ae5-ffb3-48b7-bfe8-effac326a55d" providerId="ADAL" clId="{FD9D9EBD-4F2E-4A4A-843B-A7AC9ACAA4A9}" dt="2024-10-01T15:37:04.887" v="352" actId="1076"/>
        <pc:sldMkLst>
          <pc:docMk/>
          <pc:sldMk cId="3040535069" sldId="284"/>
        </pc:sldMkLst>
        <pc:spChg chg="mod">
          <ac:chgData name="Martin Pearson (Stroud Christian Fellowship)" userId="c3ef6ae5-ffb3-48b7-bfe8-effac326a55d" providerId="ADAL" clId="{FD9D9EBD-4F2E-4A4A-843B-A7AC9ACAA4A9}" dt="2024-10-01T15:37:04.887" v="352" actId="1076"/>
          <ac:spMkLst>
            <pc:docMk/>
            <pc:sldMk cId="3040535069" sldId="284"/>
            <ac:spMk id="2" creationId="{3C9A4E9E-17D2-6600-89F0-1B46EF52937C}"/>
          </ac:spMkLst>
        </pc:spChg>
      </pc:sldChg>
      <pc:sldChg chg="modSp mod">
        <pc:chgData name="Martin Pearson (Stroud Christian Fellowship)" userId="c3ef6ae5-ffb3-48b7-bfe8-effac326a55d" providerId="ADAL" clId="{FD9D9EBD-4F2E-4A4A-843B-A7AC9ACAA4A9}" dt="2024-10-01T15:38:05.790" v="374" actId="14100"/>
        <pc:sldMkLst>
          <pc:docMk/>
          <pc:sldMk cId="4245573395" sldId="285"/>
        </pc:sldMkLst>
        <pc:spChg chg="mod">
          <ac:chgData name="Martin Pearson (Stroud Christian Fellowship)" userId="c3ef6ae5-ffb3-48b7-bfe8-effac326a55d" providerId="ADAL" clId="{FD9D9EBD-4F2E-4A4A-843B-A7AC9ACAA4A9}" dt="2024-10-01T15:37:43.305" v="354" actId="20577"/>
          <ac:spMkLst>
            <pc:docMk/>
            <pc:sldMk cId="4245573395" sldId="285"/>
            <ac:spMk id="2" creationId="{8266B7F5-EB80-6B7A-67C0-D43E4E294969}"/>
          </ac:spMkLst>
        </pc:spChg>
        <pc:spChg chg="mod">
          <ac:chgData name="Martin Pearson (Stroud Christian Fellowship)" userId="c3ef6ae5-ffb3-48b7-bfe8-effac326a55d" providerId="ADAL" clId="{FD9D9EBD-4F2E-4A4A-843B-A7AC9ACAA4A9}" dt="2024-10-01T15:38:05.790" v="374" actId="14100"/>
          <ac:spMkLst>
            <pc:docMk/>
            <pc:sldMk cId="4245573395" sldId="285"/>
            <ac:spMk id="3" creationId="{23975B77-68A7-95DF-E8AE-5290D30177C7}"/>
          </ac:spMkLst>
        </pc:spChg>
      </pc:sldChg>
      <pc:sldChg chg="addSp del delDesignElem">
        <pc:chgData name="Martin Pearson (Stroud Christian Fellowship)" userId="c3ef6ae5-ffb3-48b7-bfe8-effac326a55d" providerId="ADAL" clId="{FD9D9EBD-4F2E-4A4A-843B-A7AC9ACAA4A9}" dt="2024-10-01T15:38:46.209" v="376"/>
        <pc:sldMkLst>
          <pc:docMk/>
          <pc:sldMk cId="1880504490" sldId="286"/>
        </pc:sldMkLst>
        <pc:grpChg chg="add">
          <ac:chgData name="Martin Pearson (Stroud Christian Fellowship)" userId="c3ef6ae5-ffb3-48b7-bfe8-effac326a55d" providerId="ADAL" clId="{FD9D9EBD-4F2E-4A4A-843B-A7AC9ACAA4A9}" dt="2024-10-01T15:38:46.209" v="376"/>
          <ac:grpSpMkLst>
            <pc:docMk/>
            <pc:sldMk cId="1880504490" sldId="286"/>
            <ac:grpSpMk id="11" creationId="{63737881-458F-40AD-B72B-B57D267DC423}"/>
          </ac:grpSpMkLst>
        </pc:grpChg>
      </pc:sldChg>
      <pc:sldChg chg="modSp mod">
        <pc:chgData name="Martin Pearson (Stroud Christian Fellowship)" userId="c3ef6ae5-ffb3-48b7-bfe8-effac326a55d" providerId="ADAL" clId="{FD9D9EBD-4F2E-4A4A-843B-A7AC9ACAA4A9}" dt="2024-10-01T15:41:18.830" v="447" actId="1076"/>
        <pc:sldMkLst>
          <pc:docMk/>
          <pc:sldMk cId="3665760194" sldId="286"/>
        </pc:sldMkLst>
        <pc:spChg chg="mod">
          <ac:chgData name="Martin Pearson (Stroud Christian Fellowship)" userId="c3ef6ae5-ffb3-48b7-bfe8-effac326a55d" providerId="ADAL" clId="{FD9D9EBD-4F2E-4A4A-843B-A7AC9ACAA4A9}" dt="2024-10-01T15:41:18.830" v="447" actId="1076"/>
          <ac:spMkLst>
            <pc:docMk/>
            <pc:sldMk cId="3665760194" sldId="286"/>
            <ac:spMk id="7" creationId="{107A949A-E3FA-F275-7CFA-B37D9A9F74A6}"/>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pening">
    <p:spTree>
      <p:nvGrpSpPr>
        <p:cNvPr id="1" name=""/>
        <p:cNvGrpSpPr/>
        <p:nvPr/>
      </p:nvGrpSpPr>
      <p:grpSpPr>
        <a:xfrm>
          <a:off x="0" y="0"/>
          <a:ext cx="0" cy="0"/>
          <a:chOff x="0" y="0"/>
          <a:chExt cx="0" cy="0"/>
        </a:xfrm>
      </p:grpSpPr>
      <p:pic>
        <p:nvPicPr>
          <p:cNvPr id="8" name="Picture 7" descr="A green screen with white text&#10;&#10;Description automatically generated">
            <a:extLst>
              <a:ext uri="{FF2B5EF4-FFF2-40B4-BE49-F238E27FC236}">
                <a16:creationId xmlns:a16="http://schemas.microsoft.com/office/drawing/2014/main" id="{CB17D77C-4C40-DCE2-F6E6-4C3AA2C8F291}"/>
              </a:ext>
            </a:extLst>
          </p:cNvPr>
          <p:cNvPicPr>
            <a:picLocks noChangeAspect="1"/>
          </p:cNvPicPr>
          <p:nvPr userDrawn="1"/>
        </p:nvPicPr>
        <p:blipFill>
          <a:blip r:embed="rId2"/>
          <a:stretch>
            <a:fillRect/>
          </a:stretch>
        </p:blipFill>
        <p:spPr>
          <a:xfrm>
            <a:off x="-79513" y="-22364"/>
            <a:ext cx="12271513" cy="6902727"/>
          </a:xfrm>
          <a:prstGeom prst="rect">
            <a:avLst/>
          </a:prstGeom>
        </p:spPr>
      </p:pic>
      <p:sp>
        <p:nvSpPr>
          <p:cNvPr id="2" name="Title 1">
            <a:extLst>
              <a:ext uri="{FF2B5EF4-FFF2-40B4-BE49-F238E27FC236}">
                <a16:creationId xmlns:a16="http://schemas.microsoft.com/office/drawing/2014/main" id="{425CF0DF-BC98-BCE7-D833-6A2846853D60}"/>
              </a:ext>
            </a:extLst>
          </p:cNvPr>
          <p:cNvSpPr>
            <a:spLocks noGrp="1"/>
          </p:cNvSpPr>
          <p:nvPr>
            <p:ph type="ctrTitle" hasCustomPrompt="1"/>
          </p:nvPr>
        </p:nvSpPr>
        <p:spPr>
          <a:xfrm>
            <a:off x="619539" y="2001839"/>
            <a:ext cx="9144000" cy="1508124"/>
          </a:xfrm>
        </p:spPr>
        <p:txBody>
          <a:bodyPr anchor="b">
            <a:normAutofit/>
          </a:bodyPr>
          <a:lstStyle>
            <a:lvl1pPr algn="l">
              <a:defRPr sz="9000">
                <a:solidFill>
                  <a:srgbClr val="E5D196"/>
                </a:solidFill>
                <a:latin typeface="Helvetica" pitchFamily="2" charset="0"/>
              </a:defRPr>
            </a:lvl1pPr>
          </a:lstStyle>
          <a:p>
            <a:r>
              <a:rPr lang="en-GB" dirty="0"/>
              <a:t>Add Master title</a:t>
            </a:r>
            <a:endParaRPr lang="en-US" dirty="0"/>
          </a:p>
        </p:txBody>
      </p:sp>
      <p:sp>
        <p:nvSpPr>
          <p:cNvPr id="3" name="Subtitle 2">
            <a:extLst>
              <a:ext uri="{FF2B5EF4-FFF2-40B4-BE49-F238E27FC236}">
                <a16:creationId xmlns:a16="http://schemas.microsoft.com/office/drawing/2014/main" id="{6D45A3F8-3E16-2127-AC72-A3D89BCF007C}"/>
              </a:ext>
            </a:extLst>
          </p:cNvPr>
          <p:cNvSpPr>
            <a:spLocks noGrp="1"/>
          </p:cNvSpPr>
          <p:nvPr>
            <p:ph type="subTitle" idx="1"/>
          </p:nvPr>
        </p:nvSpPr>
        <p:spPr>
          <a:xfrm>
            <a:off x="619540" y="3602038"/>
            <a:ext cx="9144000" cy="1655762"/>
          </a:xfrm>
        </p:spPr>
        <p:txBody>
          <a:bodyPr>
            <a:normAutofit/>
          </a:bodyPr>
          <a:lstStyle>
            <a:lvl1pPr marL="0" indent="0" algn="l">
              <a:buNone/>
              <a:defRPr sz="3400" b="0" i="0">
                <a:solidFill>
                  <a:srgbClr val="E5D196"/>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824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A - Bullets">
    <p:spTree>
      <p:nvGrpSpPr>
        <p:cNvPr id="1" name=""/>
        <p:cNvGrpSpPr/>
        <p:nvPr/>
      </p:nvGrpSpPr>
      <p:grpSpPr>
        <a:xfrm>
          <a:off x="0" y="0"/>
          <a:ext cx="0" cy="0"/>
          <a:chOff x="0" y="0"/>
          <a:chExt cx="0" cy="0"/>
        </a:xfrm>
      </p:grpSpPr>
      <p:pic>
        <p:nvPicPr>
          <p:cNvPr id="8" name="Picture 7" descr="A white paper with small dots&#10;&#10;Description automatically generated">
            <a:extLst>
              <a:ext uri="{FF2B5EF4-FFF2-40B4-BE49-F238E27FC236}">
                <a16:creationId xmlns:a16="http://schemas.microsoft.com/office/drawing/2014/main" id="{A7EA728F-B4EC-E356-DA43-D5007988A0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D4CE37-72CE-CDE4-E286-27510E9D2044}"/>
              </a:ext>
            </a:extLst>
          </p:cNvPr>
          <p:cNvSpPr>
            <a:spLocks noGrp="1"/>
          </p:cNvSpPr>
          <p:nvPr>
            <p:ph type="title" hasCustomPrompt="1"/>
          </p:nvPr>
        </p:nvSpPr>
        <p:spPr>
          <a:xfrm>
            <a:off x="1560442" y="365125"/>
            <a:ext cx="9793357" cy="1325563"/>
          </a:xfrm>
        </p:spPr>
        <p:txBody>
          <a:bodyPr lIns="0" tIns="0" rIns="0" bIns="0">
            <a:noAutofit/>
          </a:bodyPr>
          <a:lstStyle>
            <a:lvl1pPr>
              <a:defRPr sz="6000">
                <a:solidFill>
                  <a:srgbClr val="003E29"/>
                </a:solidFill>
                <a:latin typeface="Helvetica"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61CB277F-938B-22DE-001F-9F6BE5A831A7}"/>
              </a:ext>
            </a:extLst>
          </p:cNvPr>
          <p:cNvSpPr>
            <a:spLocks noGrp="1"/>
          </p:cNvSpPr>
          <p:nvPr>
            <p:ph idx="1"/>
          </p:nvPr>
        </p:nvSpPr>
        <p:spPr>
          <a:xfrm>
            <a:off x="1560442" y="2174789"/>
            <a:ext cx="9793358" cy="4002173"/>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EF3D39AE-C684-C9BE-2457-86B36C710070}"/>
              </a:ext>
            </a:extLst>
          </p:cNvPr>
          <p:cNvCxnSpPr/>
          <p:nvPr userDrawn="1"/>
        </p:nvCxnSpPr>
        <p:spPr>
          <a:xfrm>
            <a:off x="1560442" y="1858617"/>
            <a:ext cx="9793357" cy="0"/>
          </a:xfrm>
          <a:prstGeom prst="line">
            <a:avLst/>
          </a:prstGeom>
          <a:ln w="38100">
            <a:solidFill>
              <a:srgbClr val="DCC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33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 - Text">
    <p:spTree>
      <p:nvGrpSpPr>
        <p:cNvPr id="1" name=""/>
        <p:cNvGrpSpPr/>
        <p:nvPr/>
      </p:nvGrpSpPr>
      <p:grpSpPr>
        <a:xfrm>
          <a:off x="0" y="0"/>
          <a:ext cx="0" cy="0"/>
          <a:chOff x="0" y="0"/>
          <a:chExt cx="0" cy="0"/>
        </a:xfrm>
      </p:grpSpPr>
      <p:pic>
        <p:nvPicPr>
          <p:cNvPr id="7" name="Picture 6" descr="A white paper with small dots&#10;&#10;Description automatically generated">
            <a:extLst>
              <a:ext uri="{FF2B5EF4-FFF2-40B4-BE49-F238E27FC236}">
                <a16:creationId xmlns:a16="http://schemas.microsoft.com/office/drawing/2014/main" id="{65D1B6E1-5EDA-DB99-4629-37462F6FFF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C664290-3D4F-5E9D-2F65-EEFCFF955BA2}"/>
              </a:ext>
            </a:extLst>
          </p:cNvPr>
          <p:cNvSpPr>
            <a:spLocks noGrp="1"/>
          </p:cNvSpPr>
          <p:nvPr>
            <p:ph type="body" idx="1"/>
          </p:nvPr>
        </p:nvSpPr>
        <p:spPr>
          <a:xfrm>
            <a:off x="1554092" y="2192215"/>
            <a:ext cx="9793358" cy="3897435"/>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1560442" y="365125"/>
            <a:ext cx="9793357" cy="1325563"/>
          </a:xfrm>
        </p:spPr>
        <p:txBody>
          <a:bodyPr>
            <a:noAutofit/>
          </a:bodyPr>
          <a:lstStyle>
            <a:lvl1pPr>
              <a:defRPr sz="6000">
                <a:solidFill>
                  <a:srgbClr val="003E29"/>
                </a:solidFill>
                <a:latin typeface="Helvetica" pitchFamily="2" charset="0"/>
              </a:defRPr>
            </a:lvl1pPr>
          </a:lstStyle>
          <a:p>
            <a:r>
              <a:rPr lang="en-GB" dirty="0"/>
              <a:t>Click to edit title</a:t>
            </a:r>
            <a:endParaRPr lang="en-US" dirty="0"/>
          </a:p>
        </p:txBody>
      </p:sp>
      <p:cxnSp>
        <p:nvCxnSpPr>
          <p:cNvPr id="10" name="Straight Connector 9">
            <a:extLst>
              <a:ext uri="{FF2B5EF4-FFF2-40B4-BE49-F238E27FC236}">
                <a16:creationId xmlns:a16="http://schemas.microsoft.com/office/drawing/2014/main" id="{7BDE3D95-6A9F-3AA5-2E3D-16A7999E46A4}"/>
              </a:ext>
            </a:extLst>
          </p:cNvPr>
          <p:cNvCxnSpPr/>
          <p:nvPr userDrawn="1"/>
        </p:nvCxnSpPr>
        <p:spPr>
          <a:xfrm>
            <a:off x="1560442" y="1858617"/>
            <a:ext cx="9793357" cy="0"/>
          </a:xfrm>
          <a:prstGeom prst="line">
            <a:avLst/>
          </a:prstGeom>
          <a:ln w="38100">
            <a:solidFill>
              <a:srgbClr val="DCC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13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A - Quote">
    <p:spTree>
      <p:nvGrpSpPr>
        <p:cNvPr id="1" name=""/>
        <p:cNvGrpSpPr/>
        <p:nvPr/>
      </p:nvGrpSpPr>
      <p:grpSpPr>
        <a:xfrm>
          <a:off x="0" y="0"/>
          <a:ext cx="0" cy="0"/>
          <a:chOff x="0" y="0"/>
          <a:chExt cx="0" cy="0"/>
        </a:xfrm>
      </p:grpSpPr>
      <p:pic>
        <p:nvPicPr>
          <p:cNvPr id="5" name="Picture 4" descr="A white paper with small dots&#10;&#10;Description automatically generated">
            <a:extLst>
              <a:ext uri="{FF2B5EF4-FFF2-40B4-BE49-F238E27FC236}">
                <a16:creationId xmlns:a16="http://schemas.microsoft.com/office/drawing/2014/main" id="{AC589DBA-03AF-5B03-DD1F-B727B81D55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DCECF728-FF19-3FF5-FAFB-90FC5810B944}"/>
              </a:ext>
            </a:extLst>
          </p:cNvPr>
          <p:cNvSpPr>
            <a:spLocks noGrp="1"/>
          </p:cNvSpPr>
          <p:nvPr>
            <p:ph type="body" idx="1" hasCustomPrompt="1"/>
          </p:nvPr>
        </p:nvSpPr>
        <p:spPr>
          <a:xfrm>
            <a:off x="2672862" y="668215"/>
            <a:ext cx="7444153" cy="5455089"/>
          </a:xfrm>
        </p:spPr>
        <p:txBody>
          <a:bodyPr>
            <a:normAutofit/>
          </a:bodyPr>
          <a:lstStyle>
            <a:lvl1pPr marL="0" indent="0">
              <a:buNone/>
              <a:defRPr sz="4000" i="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quote</a:t>
            </a:r>
          </a:p>
        </p:txBody>
      </p:sp>
      <p:pic>
        <p:nvPicPr>
          <p:cNvPr id="8" name="Picture 7" descr="A pair of yellow quotation marks&#10;&#10;Description automatically generated">
            <a:extLst>
              <a:ext uri="{FF2B5EF4-FFF2-40B4-BE49-F238E27FC236}">
                <a16:creationId xmlns:a16="http://schemas.microsoft.com/office/drawing/2014/main" id="{15D40226-45E0-EAEA-6747-54E2DEDE0357}"/>
              </a:ext>
            </a:extLst>
          </p:cNvPr>
          <p:cNvPicPr>
            <a:picLocks noChangeAspect="1"/>
          </p:cNvPicPr>
          <p:nvPr userDrawn="1"/>
        </p:nvPicPr>
        <p:blipFill>
          <a:blip r:embed="rId3"/>
          <a:stretch>
            <a:fillRect/>
          </a:stretch>
        </p:blipFill>
        <p:spPr>
          <a:xfrm>
            <a:off x="10474960" y="5422265"/>
            <a:ext cx="872490" cy="701040"/>
          </a:xfrm>
          <a:prstGeom prst="rect">
            <a:avLst/>
          </a:prstGeom>
        </p:spPr>
      </p:pic>
      <p:pic>
        <p:nvPicPr>
          <p:cNvPr id="10" name="Picture 9" descr="A pair of yellow quotation marks&#10;&#10;Description automatically generated">
            <a:extLst>
              <a:ext uri="{FF2B5EF4-FFF2-40B4-BE49-F238E27FC236}">
                <a16:creationId xmlns:a16="http://schemas.microsoft.com/office/drawing/2014/main" id="{4B244A79-9FA1-7865-DB45-3076C90E8F07}"/>
              </a:ext>
            </a:extLst>
          </p:cNvPr>
          <p:cNvPicPr>
            <a:picLocks noChangeAspect="1"/>
          </p:cNvPicPr>
          <p:nvPr userDrawn="1"/>
        </p:nvPicPr>
        <p:blipFill>
          <a:blip r:embed="rId3"/>
          <a:stretch>
            <a:fillRect/>
          </a:stretch>
        </p:blipFill>
        <p:spPr>
          <a:xfrm rot="10800000">
            <a:off x="1554092" y="528904"/>
            <a:ext cx="872490" cy="701040"/>
          </a:xfrm>
          <a:prstGeom prst="rect">
            <a:avLst/>
          </a:prstGeom>
        </p:spPr>
      </p:pic>
    </p:spTree>
    <p:extLst>
      <p:ext uri="{BB962C8B-B14F-4D97-AF65-F5344CB8AC3E}">
        <p14:creationId xmlns:p14="http://schemas.microsoft.com/office/powerpoint/2010/main" val="400813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4" name="Picture 3" descr="A green screen with white text&#10;&#10;Description automatically generated">
            <a:extLst>
              <a:ext uri="{FF2B5EF4-FFF2-40B4-BE49-F238E27FC236}">
                <a16:creationId xmlns:a16="http://schemas.microsoft.com/office/drawing/2014/main" id="{090C293C-BE96-7DEE-A7CB-A06BC360B655}"/>
              </a:ext>
            </a:extLst>
          </p:cNvPr>
          <p:cNvPicPr>
            <a:picLocks noChangeAspect="1"/>
          </p:cNvPicPr>
          <p:nvPr userDrawn="1"/>
        </p:nvPicPr>
        <p:blipFill>
          <a:blip r:embed="rId2"/>
          <a:stretch>
            <a:fillRect/>
          </a:stretch>
        </p:blipFill>
        <p:spPr>
          <a:xfrm>
            <a:off x="-79513" y="-22364"/>
            <a:ext cx="12271513" cy="6902727"/>
          </a:xfrm>
          <a:prstGeom prst="rect">
            <a:avLst/>
          </a:prstGeom>
        </p:spPr>
      </p:pic>
      <p:sp>
        <p:nvSpPr>
          <p:cNvPr id="6" name="Text Placeholder 2">
            <a:extLst>
              <a:ext uri="{FF2B5EF4-FFF2-40B4-BE49-F238E27FC236}">
                <a16:creationId xmlns:a16="http://schemas.microsoft.com/office/drawing/2014/main" id="{DCECF728-FF19-3FF5-FAFB-90FC5810B944}"/>
              </a:ext>
            </a:extLst>
          </p:cNvPr>
          <p:cNvSpPr>
            <a:spLocks noGrp="1"/>
          </p:cNvSpPr>
          <p:nvPr>
            <p:ph type="body" idx="1" hasCustomPrompt="1"/>
          </p:nvPr>
        </p:nvSpPr>
        <p:spPr>
          <a:xfrm>
            <a:off x="586154" y="4126522"/>
            <a:ext cx="10996246" cy="1371601"/>
          </a:xfrm>
        </p:spPr>
        <p:txBody>
          <a:bodyPr>
            <a:normAutofit/>
          </a:bodyPr>
          <a:lstStyle>
            <a:lvl1pPr marL="0" indent="0">
              <a:buNone/>
              <a:defRPr sz="3400" b="0" i="0">
                <a:solidFill>
                  <a:schemeClr val="bg1"/>
                </a:solidFill>
                <a:latin typeface="Helvetica Light" panose="020B0403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 title text here</a:t>
            </a:r>
          </a:p>
        </p:txBody>
      </p:sp>
      <p:sp>
        <p:nvSpPr>
          <p:cNvPr id="7" name="Title 1">
            <a:extLst>
              <a:ext uri="{FF2B5EF4-FFF2-40B4-BE49-F238E27FC236}">
                <a16:creationId xmlns:a16="http://schemas.microsoft.com/office/drawing/2014/main" id="{D57A325C-1E87-E954-B00B-F23AF9C0CFDA}"/>
              </a:ext>
            </a:extLst>
          </p:cNvPr>
          <p:cNvSpPr>
            <a:spLocks noGrp="1"/>
          </p:cNvSpPr>
          <p:nvPr>
            <p:ph type="ctrTitle" hasCustomPrompt="1"/>
          </p:nvPr>
        </p:nvSpPr>
        <p:spPr>
          <a:xfrm>
            <a:off x="619538" y="2001838"/>
            <a:ext cx="10962861" cy="1937115"/>
          </a:xfrm>
        </p:spPr>
        <p:txBody>
          <a:bodyPr anchor="t" anchorCtr="0">
            <a:normAutofit/>
          </a:bodyPr>
          <a:lstStyle>
            <a:lvl1pPr algn="l">
              <a:defRPr sz="7000">
                <a:solidFill>
                  <a:srgbClr val="E5D196"/>
                </a:solidFill>
                <a:latin typeface="Helvetica" pitchFamily="2" charset="0"/>
              </a:defRPr>
            </a:lvl1pPr>
          </a:lstStyle>
          <a:p>
            <a:r>
              <a:rPr lang="en-GB" dirty="0"/>
              <a:t>Add Master title</a:t>
            </a:r>
            <a:endParaRPr lang="en-US" dirty="0"/>
          </a:p>
        </p:txBody>
      </p:sp>
    </p:spTree>
    <p:extLst>
      <p:ext uri="{BB962C8B-B14F-4D97-AF65-F5344CB8AC3E}">
        <p14:creationId xmlns:p14="http://schemas.microsoft.com/office/powerpoint/2010/main" val="383329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 - Bullets">
    <p:spTree>
      <p:nvGrpSpPr>
        <p:cNvPr id="1" name=""/>
        <p:cNvGrpSpPr/>
        <p:nvPr/>
      </p:nvGrpSpPr>
      <p:grpSpPr>
        <a:xfrm>
          <a:off x="0" y="0"/>
          <a:ext cx="0" cy="0"/>
          <a:chOff x="0" y="0"/>
          <a:chExt cx="0" cy="0"/>
        </a:xfrm>
      </p:grpSpPr>
      <p:pic>
        <p:nvPicPr>
          <p:cNvPr id="4" name="Picture 3" descr="A white rectangular object with a green background&#10;&#10;Description automatically generated">
            <a:extLst>
              <a:ext uri="{FF2B5EF4-FFF2-40B4-BE49-F238E27FC236}">
                <a16:creationId xmlns:a16="http://schemas.microsoft.com/office/drawing/2014/main" id="{F4E559B6-A289-811F-4FA2-44132614D0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597877" y="365125"/>
            <a:ext cx="10937631" cy="1325563"/>
          </a:xfrm>
        </p:spPr>
        <p:txBody>
          <a:bodyPr>
            <a:noAutofit/>
          </a:bodyPr>
          <a:lstStyle>
            <a:lvl1pPr>
              <a:defRPr sz="6000">
                <a:solidFill>
                  <a:srgbClr val="E5D196"/>
                </a:solidFill>
                <a:latin typeface="Helvetica" pitchFamily="2" charset="0"/>
              </a:defRPr>
            </a:lvl1pPr>
          </a:lstStyle>
          <a:p>
            <a:r>
              <a:rPr lang="en-GB" dirty="0"/>
              <a:t>Click to edit title</a:t>
            </a:r>
            <a:endParaRPr lang="en-US" dirty="0"/>
          </a:p>
        </p:txBody>
      </p:sp>
      <p:sp>
        <p:nvSpPr>
          <p:cNvPr id="2" name="Content Placeholder 2">
            <a:extLst>
              <a:ext uri="{FF2B5EF4-FFF2-40B4-BE49-F238E27FC236}">
                <a16:creationId xmlns:a16="http://schemas.microsoft.com/office/drawing/2014/main" id="{29F6C0E1-CAE0-D8A4-0896-411A3B905366}"/>
              </a:ext>
            </a:extLst>
          </p:cNvPr>
          <p:cNvSpPr>
            <a:spLocks noGrp="1"/>
          </p:cNvSpPr>
          <p:nvPr>
            <p:ph idx="1"/>
          </p:nvPr>
        </p:nvSpPr>
        <p:spPr>
          <a:xfrm>
            <a:off x="597877" y="2174789"/>
            <a:ext cx="10937631" cy="3616411"/>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8726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 Text">
    <p:spTree>
      <p:nvGrpSpPr>
        <p:cNvPr id="1" name=""/>
        <p:cNvGrpSpPr/>
        <p:nvPr/>
      </p:nvGrpSpPr>
      <p:grpSpPr>
        <a:xfrm>
          <a:off x="0" y="0"/>
          <a:ext cx="0" cy="0"/>
          <a:chOff x="0" y="0"/>
          <a:chExt cx="0" cy="0"/>
        </a:xfrm>
      </p:grpSpPr>
      <p:pic>
        <p:nvPicPr>
          <p:cNvPr id="4" name="Picture 3" descr="A white rectangular object with a green background&#10;&#10;Description automatically generated">
            <a:extLst>
              <a:ext uri="{FF2B5EF4-FFF2-40B4-BE49-F238E27FC236}">
                <a16:creationId xmlns:a16="http://schemas.microsoft.com/office/drawing/2014/main" id="{F4E559B6-A289-811F-4FA2-44132614D0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C664290-3D4F-5E9D-2F65-EEFCFF955BA2}"/>
              </a:ext>
            </a:extLst>
          </p:cNvPr>
          <p:cNvSpPr>
            <a:spLocks noGrp="1"/>
          </p:cNvSpPr>
          <p:nvPr>
            <p:ph type="body" idx="1"/>
          </p:nvPr>
        </p:nvSpPr>
        <p:spPr>
          <a:xfrm>
            <a:off x="597877" y="2192216"/>
            <a:ext cx="10937631" cy="3540370"/>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597877" y="365125"/>
            <a:ext cx="10937631" cy="1325563"/>
          </a:xfrm>
        </p:spPr>
        <p:txBody>
          <a:bodyPr>
            <a:noAutofit/>
          </a:bodyPr>
          <a:lstStyle>
            <a:lvl1pPr>
              <a:defRPr sz="6000">
                <a:solidFill>
                  <a:srgbClr val="E5D196"/>
                </a:solidFill>
                <a:latin typeface="Helvetica" pitchFamily="2" charset="0"/>
              </a:defRPr>
            </a:lvl1pPr>
          </a:lstStyle>
          <a:p>
            <a:r>
              <a:rPr lang="en-GB" dirty="0"/>
              <a:t>Click to edit title</a:t>
            </a:r>
            <a:endParaRPr lang="en-US" dirty="0"/>
          </a:p>
        </p:txBody>
      </p:sp>
    </p:spTree>
    <p:extLst>
      <p:ext uri="{BB962C8B-B14F-4D97-AF65-F5344CB8AC3E}">
        <p14:creationId xmlns:p14="http://schemas.microsoft.com/office/powerpoint/2010/main" val="36396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5" name="Picture 4" descr="A white wall with black and white stripes&#10;&#10;Description automatically generated with medium confidence">
            <a:extLst>
              <a:ext uri="{FF2B5EF4-FFF2-40B4-BE49-F238E27FC236}">
                <a16:creationId xmlns:a16="http://schemas.microsoft.com/office/drawing/2014/main" id="{E60FA8B2-440F-B425-8336-6BFE0AA2FFA9}"/>
              </a:ext>
            </a:extLst>
          </p:cNvPr>
          <p:cNvPicPr>
            <a:picLocks noChangeAspect="1"/>
          </p:cNvPicPr>
          <p:nvPr userDrawn="1"/>
        </p:nvPicPr>
        <p:blipFill rotWithShape="1">
          <a:blip r:embed="rId2"/>
          <a:srcRect r="92308"/>
          <a:stretch/>
        </p:blipFill>
        <p:spPr>
          <a:xfrm>
            <a:off x="1" y="0"/>
            <a:ext cx="937846" cy="6858000"/>
          </a:xfrm>
          <a:prstGeom prst="rect">
            <a:avLst/>
          </a:prstGeom>
        </p:spPr>
      </p:pic>
      <p:sp>
        <p:nvSpPr>
          <p:cNvPr id="10" name="Picture Placeholder 9">
            <a:extLst>
              <a:ext uri="{FF2B5EF4-FFF2-40B4-BE49-F238E27FC236}">
                <a16:creationId xmlns:a16="http://schemas.microsoft.com/office/drawing/2014/main" id="{0911331F-D9FE-F46F-53DA-26718EEF7650}"/>
              </a:ext>
            </a:extLst>
          </p:cNvPr>
          <p:cNvSpPr>
            <a:spLocks noGrp="1"/>
          </p:cNvSpPr>
          <p:nvPr>
            <p:ph type="pic" sz="quarter" idx="10" hasCustomPrompt="1"/>
          </p:nvPr>
        </p:nvSpPr>
        <p:spPr>
          <a:xfrm>
            <a:off x="928800" y="0"/>
            <a:ext cx="11263200" cy="6858000"/>
          </a:xfrm>
          <a:noFill/>
          <a:effectLst>
            <a:glow>
              <a:schemeClr val="tx1">
                <a:alpha val="40000"/>
              </a:schemeClr>
            </a:glow>
            <a:innerShdw blurRad="1270000" dist="2540000" dir="11100000">
              <a:prstClr val="black">
                <a:alpha val="17000"/>
              </a:prstClr>
            </a:innerShdw>
          </a:effectLst>
        </p:spPr>
        <p:txBody>
          <a:bodyPr anchor="ctr" anchorCtr="0"/>
          <a:lstStyle>
            <a:lvl1pPr marL="0" indent="0" algn="ctr">
              <a:buNone/>
              <a:defRPr/>
            </a:lvl1pPr>
          </a:lstStyle>
          <a:p>
            <a:r>
              <a:rPr lang="en-US" dirty="0"/>
              <a:t>Add Image</a:t>
            </a:r>
          </a:p>
        </p:txBody>
      </p:sp>
    </p:spTree>
    <p:extLst>
      <p:ext uri="{BB962C8B-B14F-4D97-AF65-F5344CB8AC3E}">
        <p14:creationId xmlns:p14="http://schemas.microsoft.com/office/powerpoint/2010/main" val="101759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8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EED40-66CD-319F-017C-43DF3B202B9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8D05908-F751-DF16-5FF3-3808EC699106}"/>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09831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8" r:id="rId6"/>
    <p:sldLayoutId id="2147483657" r:id="rId7"/>
    <p:sldLayoutId id="2147483659" r:id="rId8"/>
    <p:sldLayoutId id="2147483660" r:id="rId9"/>
  </p:sldLayoutIdLst>
  <p:txStyles>
    <p:titleStyle>
      <a:lvl1pPr algn="l" defTabSz="914400" rtl="0" eaLnBrk="1" latinLnBrk="0" hangingPunct="1">
        <a:lnSpc>
          <a:spcPct val="90000"/>
        </a:lnSpc>
        <a:spcBef>
          <a:spcPct val="0"/>
        </a:spcBef>
        <a:buNone/>
        <a:defRPr sz="6000" kern="1200">
          <a:solidFill>
            <a:srgbClr val="003E29"/>
          </a:solidFill>
          <a:latin typeface="Helvetica" pitchFamily="2" charset="0"/>
          <a:ea typeface="+mj-ea"/>
          <a:cs typeface="+mj-cs"/>
        </a:defRPr>
      </a:lvl1pPr>
    </p:titleStyle>
    <p:bodyStyle>
      <a:lvl1pPr marL="228600" indent="-228600" algn="l" defTabSz="914400" rtl="0" eaLnBrk="1" latinLnBrk="0" hangingPunct="1">
        <a:lnSpc>
          <a:spcPct val="120000"/>
        </a:lnSpc>
        <a:spcBef>
          <a:spcPts val="1000"/>
        </a:spcBef>
        <a:buClr>
          <a:srgbClr val="003E29"/>
        </a:buClr>
        <a:buSzPct val="120000"/>
        <a:buFont typeface="Wingdings" pitchFamily="2" charset="2"/>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20000"/>
        </a:lnSpc>
        <a:spcBef>
          <a:spcPts val="500"/>
        </a:spcBef>
        <a:buClr>
          <a:srgbClr val="003E29"/>
        </a:buClr>
        <a:buSzPct val="120000"/>
        <a:buFont typeface="Wingdings" pitchFamily="2" charset="2"/>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20000"/>
        </a:lnSpc>
        <a:spcBef>
          <a:spcPts val="500"/>
        </a:spcBef>
        <a:buClr>
          <a:srgbClr val="003E29"/>
        </a:buClr>
        <a:buSzPct val="120000"/>
        <a:buFont typeface="Wingdings" pitchFamily="2" charset="2"/>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20000"/>
        </a:lnSpc>
        <a:spcBef>
          <a:spcPts val="500"/>
        </a:spcBef>
        <a:buClr>
          <a:srgbClr val="003E29"/>
        </a:buClr>
        <a:buSzPct val="120000"/>
        <a:buFont typeface="Wingdings" pitchFamily="2" charset="2"/>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20000"/>
        </a:lnSpc>
        <a:spcBef>
          <a:spcPts val="500"/>
        </a:spcBef>
        <a:buClr>
          <a:srgbClr val="003E29"/>
        </a:buClr>
        <a:buSzPct val="120000"/>
        <a:buFont typeface="Wingdings" pitchFamily="2" charset="2"/>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book on a rock&#10;&#10;Description automatically generated">
            <a:extLst>
              <a:ext uri="{FF2B5EF4-FFF2-40B4-BE49-F238E27FC236}">
                <a16:creationId xmlns:a16="http://schemas.microsoft.com/office/drawing/2014/main" id="{D864FA6B-2D38-1165-A57A-9EACED46F68C}"/>
              </a:ext>
            </a:extLst>
          </p:cNvPr>
          <p:cNvPicPr>
            <a:picLocks noGrp="1" noChangeAspect="1"/>
          </p:cNvPicPr>
          <p:nvPr>
            <p:ph type="pic" sz="quarter" idx="10"/>
          </p:nvPr>
        </p:nvPicPr>
        <p:blipFill>
          <a:blip r:embed="rId2"/>
          <a:srcRect t="13764" r="2" b="370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107A949A-E3FA-F275-7CFA-B37D9A9F74A6}"/>
              </a:ext>
            </a:extLst>
          </p:cNvPr>
          <p:cNvSpPr txBox="1"/>
          <p:nvPr/>
        </p:nvSpPr>
        <p:spPr>
          <a:xfrm>
            <a:off x="531118" y="705177"/>
            <a:ext cx="2635045" cy="5016758"/>
          </a:xfrm>
          <a:prstGeom prst="rect">
            <a:avLst/>
          </a:prstGeom>
          <a:noFill/>
        </p:spPr>
        <p:txBody>
          <a:bodyPr wrap="square" rtlCol="0">
            <a:spAutoFit/>
          </a:bodyPr>
          <a:lstStyle/>
          <a:p>
            <a:pPr algn="ct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Sunday 6</a:t>
            </a:r>
            <a:r>
              <a:rPr lang="en-US" b="1" baseline="30000"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a:t>
            </a: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October</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Martin Pearson</a:t>
            </a:r>
          </a:p>
          <a:p>
            <a:pPr algn="ct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ct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a:t>
            </a: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God</a:t>
            </a: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Story</a:t>
            </a:r>
            <a:endPar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endPar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r>
              <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Weeks 1 to 3</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 Origin</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 Fall</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 Seed of Promise</a:t>
            </a:r>
            <a:endParaRPr lang="en-GB"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6146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A4E9E-17D2-6600-89F0-1B46EF52937C}"/>
              </a:ext>
            </a:extLst>
          </p:cNvPr>
          <p:cNvSpPr>
            <a:spLocks noGrp="1"/>
          </p:cNvSpPr>
          <p:nvPr>
            <p:ph type="body" idx="1"/>
          </p:nvPr>
        </p:nvSpPr>
        <p:spPr/>
        <p:txBody>
          <a:bodyPr anchor="ctr">
            <a:normAutofit/>
          </a:bodyPr>
          <a:lstStyle/>
          <a:p>
            <a:pPr algn="ctr"/>
            <a:r>
              <a:rPr lang="en-US" sz="2800" b="1" i="1" dirty="0">
                <a:effectLst/>
                <a:latin typeface="Helvetica" panose="020B0604020202020204" pitchFamily="34" charset="0"/>
                <a:ea typeface="Aptos" panose="020B0004020202020204" pitchFamily="34" charset="0"/>
                <a:cs typeface="Helvetica" panose="020B0604020202020204" pitchFamily="34" charset="0"/>
              </a:rPr>
              <a:t>We are designed to mimic the trinity through self-giving love to one another. We are loved by the Father and we are formed in a family. Fellow human beings should be understood primarily as gifts to one another, each one capable of reflecting an unrepeatable dimension of the image of God to the other.</a:t>
            </a:r>
            <a:endParaRPr lang="en-GB"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6412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1</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4449767" cy="1937115"/>
          </a:xfrm>
        </p:spPr>
        <p:txBody>
          <a:bodyPr/>
          <a:lstStyle/>
          <a:p>
            <a:r>
              <a:rPr lang="en-US" dirty="0"/>
              <a:t>The Origin</a:t>
            </a:r>
            <a:endParaRPr lang="en-GB" dirty="0"/>
          </a:p>
        </p:txBody>
      </p:sp>
      <p:sp>
        <p:nvSpPr>
          <p:cNvPr id="4" name="Title 4">
            <a:extLst>
              <a:ext uri="{FF2B5EF4-FFF2-40B4-BE49-F238E27FC236}">
                <a16:creationId xmlns:a16="http://schemas.microsoft.com/office/drawing/2014/main" id="{745CD909-B79F-2B58-A812-7C49F247AAF9}"/>
              </a:ext>
            </a:extLst>
          </p:cNvPr>
          <p:cNvSpPr txBox="1">
            <a:spLocks/>
          </p:cNvSpPr>
          <p:nvPr/>
        </p:nvSpPr>
        <p:spPr>
          <a:xfrm>
            <a:off x="619538" y="3184891"/>
            <a:ext cx="9144000" cy="1508124"/>
          </a:xfrm>
          <a:prstGeom prst="rect">
            <a:avLst/>
          </a:prstGeom>
        </p:spPr>
        <p:txBody>
          <a:bodyPr vert="horz" lIns="0" tIns="0" rIns="0" bIns="0" rtlCol="0" anchor="t" anchorCtr="0">
            <a:normAutofit fontScale="25000" lnSpcReduction="20000"/>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pPr>
              <a:lnSpc>
                <a:spcPct val="170000"/>
              </a:lnSpc>
            </a:pPr>
            <a:r>
              <a:rPr lang="en-US" sz="14400" b="1" dirty="0"/>
              <a:t>God’s Presence</a:t>
            </a:r>
            <a:br>
              <a:rPr lang="en-US" sz="14400" b="1" dirty="0"/>
            </a:br>
            <a:r>
              <a:rPr lang="en-US" sz="14400" b="1" dirty="0"/>
              <a:t>God’s Family</a:t>
            </a:r>
            <a:br>
              <a:rPr lang="en-US" sz="14400" b="1" dirty="0"/>
            </a:br>
            <a:r>
              <a:rPr lang="en-US" sz="14400" b="1" dirty="0"/>
              <a:t>God’s Kingdom</a:t>
            </a:r>
            <a:br>
              <a:rPr lang="en-US" dirty="0"/>
            </a:br>
            <a:endParaRPr lang="en-GB" dirty="0"/>
          </a:p>
        </p:txBody>
      </p:sp>
    </p:spTree>
    <p:extLst>
      <p:ext uri="{BB962C8B-B14F-4D97-AF65-F5344CB8AC3E}">
        <p14:creationId xmlns:p14="http://schemas.microsoft.com/office/powerpoint/2010/main" val="242646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2</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4449767" cy="1937115"/>
          </a:xfrm>
        </p:spPr>
        <p:txBody>
          <a:bodyPr/>
          <a:lstStyle/>
          <a:p>
            <a:r>
              <a:rPr lang="en-US" dirty="0"/>
              <a:t>The Fall</a:t>
            </a:r>
            <a:endParaRPr lang="en-GB" dirty="0"/>
          </a:p>
        </p:txBody>
      </p:sp>
    </p:spTree>
    <p:extLst>
      <p:ext uri="{BB962C8B-B14F-4D97-AF65-F5344CB8AC3E}">
        <p14:creationId xmlns:p14="http://schemas.microsoft.com/office/powerpoint/2010/main" val="1466563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A4E9E-17D2-6600-89F0-1B46EF52937C}"/>
              </a:ext>
            </a:extLst>
          </p:cNvPr>
          <p:cNvSpPr>
            <a:spLocks noGrp="1"/>
          </p:cNvSpPr>
          <p:nvPr>
            <p:ph type="body" idx="1"/>
          </p:nvPr>
        </p:nvSpPr>
        <p:spPr>
          <a:xfrm>
            <a:off x="1356852" y="534306"/>
            <a:ext cx="10304207" cy="5455089"/>
          </a:xfrm>
        </p:spPr>
        <p:txBody>
          <a:bodyPr anchor="ctr">
            <a:noAutofit/>
          </a:bodyPr>
          <a:lstStyle/>
          <a:p>
            <a:pPr algn="ctr"/>
            <a:r>
              <a:rPr lang="en-GB" sz="2600" b="1" i="1" kern="100" dirty="0">
                <a:effectLst/>
                <a:latin typeface="Helvetica" panose="020B0604020202020204" pitchFamily="34" charset="0"/>
                <a:ea typeface="Aptos" panose="020B0004020202020204" pitchFamily="34" charset="0"/>
                <a:cs typeface="Helvetica" panose="020B0604020202020204" pitchFamily="34" charset="0"/>
              </a:rPr>
              <a:t>Genesis 3 is the most devastating account of identity-theft you will ever read. Here we witness the enemy steal the core of humankind’s identity in the tender place of their belonging. Adam and Eve were already made in the image and likeness of God. The luring voice of the serpent deceived them to believe there was something more they needed to do. It was the voice that says ‘know more’, ‘achieve more’, ‘become more.’ It was the voice that says ‘don’t settle for being</a:t>
            </a:r>
            <a:r>
              <a:rPr lang="en-GB" sz="2600" kern="100" dirty="0">
                <a:latin typeface="Helvetica" panose="020B0604020202020204" pitchFamily="34" charset="0"/>
                <a:ea typeface="Aptos" panose="020B0004020202020204" pitchFamily="34" charset="0"/>
                <a:cs typeface="Helvetica" panose="020B0604020202020204" pitchFamily="34" charset="0"/>
              </a:rPr>
              <a:t> </a:t>
            </a:r>
            <a:r>
              <a:rPr lang="en-GB" sz="2600" b="1" i="1" dirty="0">
                <a:effectLst/>
                <a:latin typeface="Helvetica" panose="020B0604020202020204" pitchFamily="34" charset="0"/>
                <a:ea typeface="Aptos" panose="020B0004020202020204" pitchFamily="34" charset="0"/>
                <a:cs typeface="Helvetica" panose="020B0604020202020204" pitchFamily="34" charset="0"/>
              </a:rPr>
              <a:t>like God, you can be God!</a:t>
            </a:r>
            <a:endParaRPr lang="en-GB" sz="2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1747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9389806" y="1674379"/>
            <a:ext cx="2192594" cy="1937115"/>
          </a:xfrm>
        </p:spPr>
        <p:txBody>
          <a:bodyPr>
            <a:noAutofit/>
          </a:bodyPr>
          <a:lstStyle/>
          <a:p>
            <a:pPr algn="ctr"/>
            <a:r>
              <a:rPr lang="en-US" sz="14600" b="1" dirty="0"/>
              <a:t>2</a:t>
            </a:r>
            <a:endParaRPr lang="en-GB" sz="14600" b="1" dirty="0"/>
          </a:p>
        </p:txBody>
      </p:sp>
      <p:sp>
        <p:nvSpPr>
          <p:cNvPr id="4" name="Title 2">
            <a:extLst>
              <a:ext uri="{FF2B5EF4-FFF2-40B4-BE49-F238E27FC236}">
                <a16:creationId xmlns:a16="http://schemas.microsoft.com/office/drawing/2014/main" id="{5CB60584-43B6-21D2-AB3A-CB0944B1630A}"/>
              </a:ext>
            </a:extLst>
          </p:cNvPr>
          <p:cNvSpPr txBox="1">
            <a:spLocks/>
          </p:cNvSpPr>
          <p:nvPr/>
        </p:nvSpPr>
        <p:spPr>
          <a:xfrm>
            <a:off x="609600" y="2642937"/>
            <a:ext cx="7096715" cy="1937115"/>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r>
              <a:rPr lang="en-US" sz="4000" i="1" dirty="0"/>
              <a:t>Genesis 3:9</a:t>
            </a:r>
          </a:p>
          <a:p>
            <a:endParaRPr lang="en-US" sz="4000" i="1" dirty="0"/>
          </a:p>
          <a:p>
            <a:r>
              <a:rPr lang="en-US" i="1" dirty="0"/>
              <a:t>“Where are you?”</a:t>
            </a:r>
            <a:endParaRPr lang="en-GB" i="1" dirty="0"/>
          </a:p>
        </p:txBody>
      </p:sp>
    </p:spTree>
    <p:extLst>
      <p:ext uri="{BB962C8B-B14F-4D97-AF65-F5344CB8AC3E}">
        <p14:creationId xmlns:p14="http://schemas.microsoft.com/office/powerpoint/2010/main" val="877485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2</a:t>
            </a:r>
            <a:endParaRPr lang="en-GB" sz="26500" b="1" dirty="0"/>
          </a:p>
        </p:txBody>
      </p:sp>
      <p:sp>
        <p:nvSpPr>
          <p:cNvPr id="4" name="Title 2">
            <a:extLst>
              <a:ext uri="{FF2B5EF4-FFF2-40B4-BE49-F238E27FC236}">
                <a16:creationId xmlns:a16="http://schemas.microsoft.com/office/drawing/2014/main" id="{5CB60584-43B6-21D2-AB3A-CB0944B1630A}"/>
              </a:ext>
            </a:extLst>
          </p:cNvPr>
          <p:cNvSpPr txBox="1">
            <a:spLocks/>
          </p:cNvSpPr>
          <p:nvPr/>
        </p:nvSpPr>
        <p:spPr>
          <a:xfrm>
            <a:off x="609600" y="2217180"/>
            <a:ext cx="7096715" cy="30656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pPr>
              <a:lnSpc>
                <a:spcPct val="170000"/>
              </a:lnSpc>
            </a:pPr>
            <a:r>
              <a:rPr lang="en-US" sz="4000" b="1" dirty="0"/>
              <a:t>SHAME </a:t>
            </a:r>
            <a:r>
              <a:rPr lang="en-US" sz="2800" dirty="0"/>
              <a:t>(v7-8)</a:t>
            </a:r>
          </a:p>
          <a:p>
            <a:pPr>
              <a:lnSpc>
                <a:spcPct val="170000"/>
              </a:lnSpc>
            </a:pPr>
            <a:r>
              <a:rPr lang="en-US" sz="4000" b="1" dirty="0"/>
              <a:t>FEAR </a:t>
            </a:r>
            <a:r>
              <a:rPr lang="en-US" sz="2800" dirty="0"/>
              <a:t>(v10)</a:t>
            </a:r>
          </a:p>
          <a:p>
            <a:pPr>
              <a:lnSpc>
                <a:spcPct val="170000"/>
              </a:lnSpc>
            </a:pPr>
            <a:r>
              <a:rPr lang="en-US" sz="4000" b="1" dirty="0"/>
              <a:t>BLAME GAME </a:t>
            </a:r>
            <a:r>
              <a:rPr lang="en-US" sz="2800" dirty="0"/>
              <a:t>(v11-13)</a:t>
            </a:r>
            <a:endParaRPr lang="en-GB" sz="2800" dirty="0"/>
          </a:p>
        </p:txBody>
      </p:sp>
    </p:spTree>
    <p:extLst>
      <p:ext uri="{BB962C8B-B14F-4D97-AF65-F5344CB8AC3E}">
        <p14:creationId xmlns:p14="http://schemas.microsoft.com/office/powerpoint/2010/main" val="13129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2</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4449767" cy="1937115"/>
          </a:xfrm>
        </p:spPr>
        <p:txBody>
          <a:bodyPr/>
          <a:lstStyle/>
          <a:p>
            <a:r>
              <a:rPr lang="en-US" dirty="0"/>
              <a:t>The Fall</a:t>
            </a:r>
            <a:endParaRPr lang="en-GB" dirty="0"/>
          </a:p>
        </p:txBody>
      </p:sp>
      <p:sp>
        <p:nvSpPr>
          <p:cNvPr id="4" name="Title 4">
            <a:extLst>
              <a:ext uri="{FF2B5EF4-FFF2-40B4-BE49-F238E27FC236}">
                <a16:creationId xmlns:a16="http://schemas.microsoft.com/office/drawing/2014/main" id="{745CD909-B79F-2B58-A812-7C49F247AAF9}"/>
              </a:ext>
            </a:extLst>
          </p:cNvPr>
          <p:cNvSpPr txBox="1">
            <a:spLocks/>
          </p:cNvSpPr>
          <p:nvPr/>
        </p:nvSpPr>
        <p:spPr>
          <a:xfrm>
            <a:off x="619538" y="3184891"/>
            <a:ext cx="9144000" cy="1508124"/>
          </a:xfrm>
          <a:prstGeom prst="rect">
            <a:avLst/>
          </a:prstGeom>
        </p:spPr>
        <p:txBody>
          <a:bodyPr vert="horz" lIns="0" tIns="0" rIns="0" bIns="0" rtlCol="0" anchor="t" anchorCtr="0">
            <a:normAutofit fontScale="25000" lnSpcReduction="20000"/>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pPr>
              <a:lnSpc>
                <a:spcPct val="170000"/>
              </a:lnSpc>
            </a:pPr>
            <a:r>
              <a:rPr lang="en-US" sz="14400" b="1" dirty="0"/>
              <a:t>God’s Presence</a:t>
            </a:r>
            <a:br>
              <a:rPr lang="en-US" sz="14400" b="1" dirty="0"/>
            </a:br>
            <a:r>
              <a:rPr lang="en-US" sz="14400" b="1" dirty="0"/>
              <a:t>God’s Family</a:t>
            </a:r>
            <a:br>
              <a:rPr lang="en-US" sz="14400" b="1" dirty="0"/>
            </a:br>
            <a:r>
              <a:rPr lang="en-US" sz="14400" b="1" dirty="0"/>
              <a:t>God’s Kingdom</a:t>
            </a:r>
            <a:br>
              <a:rPr lang="en-US" dirty="0"/>
            </a:br>
            <a:endParaRPr lang="en-GB" dirty="0"/>
          </a:p>
        </p:txBody>
      </p:sp>
    </p:spTree>
    <p:extLst>
      <p:ext uri="{BB962C8B-B14F-4D97-AF65-F5344CB8AC3E}">
        <p14:creationId xmlns:p14="http://schemas.microsoft.com/office/powerpoint/2010/main" val="93902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3</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09600" y="2001838"/>
            <a:ext cx="8845304" cy="1937115"/>
          </a:xfrm>
        </p:spPr>
        <p:txBody>
          <a:bodyPr>
            <a:normAutofit/>
          </a:bodyPr>
          <a:lstStyle/>
          <a:p>
            <a:r>
              <a:rPr lang="en-US" dirty="0"/>
              <a:t>The Seed of Promise</a:t>
            </a:r>
            <a:endParaRPr lang="en-GB" dirty="0"/>
          </a:p>
        </p:txBody>
      </p:sp>
    </p:spTree>
    <p:extLst>
      <p:ext uri="{BB962C8B-B14F-4D97-AF65-F5344CB8AC3E}">
        <p14:creationId xmlns:p14="http://schemas.microsoft.com/office/powerpoint/2010/main" val="80765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9320981" y="1812865"/>
            <a:ext cx="2261419" cy="2353852"/>
          </a:xfrm>
        </p:spPr>
        <p:txBody>
          <a:bodyPr>
            <a:normAutofit fontScale="55000" lnSpcReduction="20000"/>
          </a:bodyPr>
          <a:lstStyle/>
          <a:p>
            <a:pPr algn="ctr"/>
            <a:r>
              <a:rPr lang="en-US" sz="26500" b="1" dirty="0"/>
              <a:t>3</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09600" y="1911188"/>
            <a:ext cx="8845304" cy="1937115"/>
          </a:xfrm>
        </p:spPr>
        <p:txBody>
          <a:bodyPr>
            <a:noAutofit/>
          </a:bodyPr>
          <a:lstStyle/>
          <a:p>
            <a:r>
              <a:rPr lang="en-US" sz="2400" i="1" dirty="0"/>
              <a:t>Gen 12:1-3</a:t>
            </a:r>
            <a:br>
              <a:rPr lang="en-US" sz="2800" i="1" dirty="0"/>
            </a:br>
            <a:br>
              <a:rPr lang="en-US" sz="2800" i="1" dirty="0"/>
            </a:br>
            <a:r>
              <a:rPr lang="en-US" sz="2800" i="1" dirty="0"/>
              <a:t>The Lord had said to Abram, “Leave your native country, your relatives, and your father’s family, and go to the land that I will show you. I will make you into a great nation. I will bless you and make you famous, and you will be a blessing to others. I will bless those who bless you and curse those who treat you with contempt. All the families on earth will be blessed through you.”</a:t>
            </a:r>
          </a:p>
        </p:txBody>
      </p:sp>
    </p:spTree>
    <p:extLst>
      <p:ext uri="{BB962C8B-B14F-4D97-AF65-F5344CB8AC3E}">
        <p14:creationId xmlns:p14="http://schemas.microsoft.com/office/powerpoint/2010/main" val="3534487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9320981" y="1812865"/>
            <a:ext cx="2261419" cy="2353852"/>
          </a:xfrm>
        </p:spPr>
        <p:txBody>
          <a:bodyPr>
            <a:normAutofit fontScale="55000" lnSpcReduction="20000"/>
          </a:bodyPr>
          <a:lstStyle/>
          <a:p>
            <a:pPr algn="ctr"/>
            <a:r>
              <a:rPr lang="en-US" sz="26500" b="1" dirty="0"/>
              <a:t>3</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09600" y="1911188"/>
            <a:ext cx="8845304" cy="1937115"/>
          </a:xfrm>
        </p:spPr>
        <p:txBody>
          <a:bodyPr>
            <a:noAutofit/>
          </a:bodyPr>
          <a:lstStyle/>
          <a:p>
            <a:r>
              <a:rPr lang="en-US" sz="2400" i="1" dirty="0"/>
              <a:t>Gen 15:4</a:t>
            </a:r>
            <a:br>
              <a:rPr lang="en-US" sz="2800" i="1" dirty="0"/>
            </a:br>
            <a:br>
              <a:rPr lang="en-US" sz="2800" i="1" dirty="0"/>
            </a:br>
            <a:r>
              <a:rPr lang="en-US" sz="2800" i="1" dirty="0"/>
              <a:t>“This man will not be your heir, but a son who is your own flesh and blood will be your heir.” He took him outside and said, “Look up at the sky and count the stars - if indeed you can count them.” Then he</a:t>
            </a:r>
            <a:br>
              <a:rPr lang="en-US" sz="2800" i="1" dirty="0"/>
            </a:br>
            <a:r>
              <a:rPr lang="en-US" sz="2800" i="1" dirty="0"/>
              <a:t>said to him, “So shall your offspring be.”</a:t>
            </a:r>
            <a:br>
              <a:rPr lang="en-US" sz="2800" i="1" dirty="0"/>
            </a:br>
            <a:endParaRPr lang="en-US" sz="2800" i="1" dirty="0"/>
          </a:p>
        </p:txBody>
      </p:sp>
    </p:spTree>
    <p:extLst>
      <p:ext uri="{BB962C8B-B14F-4D97-AF65-F5344CB8AC3E}">
        <p14:creationId xmlns:p14="http://schemas.microsoft.com/office/powerpoint/2010/main" val="248032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FDBCDC-25E6-BAF3-1446-668803AE92EB}"/>
              </a:ext>
            </a:extLst>
          </p:cNvPr>
          <p:cNvSpPr>
            <a:spLocks noGrp="1"/>
          </p:cNvSpPr>
          <p:nvPr>
            <p:ph type="ctrTitle"/>
          </p:nvPr>
        </p:nvSpPr>
        <p:spPr>
          <a:xfrm>
            <a:off x="616952" y="4254978"/>
            <a:ext cx="9144000" cy="1508124"/>
          </a:xfrm>
        </p:spPr>
        <p:txBody>
          <a:bodyPr>
            <a:normAutofit fontScale="90000"/>
          </a:bodyPr>
          <a:lstStyle/>
          <a:p>
            <a:r>
              <a:rPr lang="en-US" sz="4900" b="1" dirty="0"/>
              <a:t>1.	God’s Presence</a:t>
            </a:r>
            <a:br>
              <a:rPr lang="en-US" sz="4900" b="1" dirty="0"/>
            </a:br>
            <a:r>
              <a:rPr lang="en-US" sz="4900" b="1" dirty="0"/>
              <a:t>2.	God’s Family</a:t>
            </a:r>
            <a:br>
              <a:rPr lang="en-US" sz="4900" b="1" dirty="0"/>
            </a:br>
            <a:r>
              <a:rPr lang="en-US" sz="4900" b="1" dirty="0"/>
              <a:t>3.	God’s Kingdom</a:t>
            </a:r>
            <a:br>
              <a:rPr lang="en-US" dirty="0"/>
            </a:br>
            <a:endParaRPr lang="en-GB" dirty="0"/>
          </a:p>
        </p:txBody>
      </p:sp>
    </p:spTree>
    <p:extLst>
      <p:ext uri="{BB962C8B-B14F-4D97-AF65-F5344CB8AC3E}">
        <p14:creationId xmlns:p14="http://schemas.microsoft.com/office/powerpoint/2010/main" val="1185107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9320981" y="1812865"/>
            <a:ext cx="2261419" cy="2353852"/>
          </a:xfrm>
        </p:spPr>
        <p:txBody>
          <a:bodyPr>
            <a:normAutofit fontScale="55000" lnSpcReduction="20000"/>
          </a:bodyPr>
          <a:lstStyle/>
          <a:p>
            <a:pPr algn="ctr"/>
            <a:r>
              <a:rPr lang="en-US" sz="26500" b="1" dirty="0"/>
              <a:t>3</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09600" y="1911188"/>
            <a:ext cx="7652084" cy="1937115"/>
          </a:xfrm>
        </p:spPr>
        <p:txBody>
          <a:bodyPr>
            <a:noAutofit/>
          </a:bodyPr>
          <a:lstStyle/>
          <a:p>
            <a:r>
              <a:rPr lang="en-US" sz="3600" i="1" dirty="0"/>
              <a:t>Gen 15:6</a:t>
            </a:r>
            <a:br>
              <a:rPr lang="en-US" sz="2800" i="1" dirty="0"/>
            </a:br>
            <a:br>
              <a:rPr lang="en-US" sz="2800" i="1" dirty="0"/>
            </a:br>
            <a:r>
              <a:rPr lang="en-US" sz="4400" i="1" dirty="0"/>
              <a:t>“Abram believed the Lord, and the Lord counted him as righteous because of his faith.”</a:t>
            </a:r>
            <a:br>
              <a:rPr lang="en-US" sz="2800" i="1" dirty="0"/>
            </a:br>
            <a:endParaRPr lang="en-US" sz="2800" i="1" dirty="0"/>
          </a:p>
        </p:txBody>
      </p:sp>
    </p:spTree>
    <p:extLst>
      <p:ext uri="{BB962C8B-B14F-4D97-AF65-F5344CB8AC3E}">
        <p14:creationId xmlns:p14="http://schemas.microsoft.com/office/powerpoint/2010/main" val="3286715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A4E9E-17D2-6600-89F0-1B46EF52937C}"/>
              </a:ext>
            </a:extLst>
          </p:cNvPr>
          <p:cNvSpPr>
            <a:spLocks noGrp="1"/>
          </p:cNvSpPr>
          <p:nvPr>
            <p:ph type="body" idx="1"/>
          </p:nvPr>
        </p:nvSpPr>
        <p:spPr>
          <a:xfrm>
            <a:off x="2149643" y="534306"/>
            <a:ext cx="8518358" cy="5455089"/>
          </a:xfrm>
        </p:spPr>
        <p:txBody>
          <a:bodyPr anchor="ctr">
            <a:noAutofit/>
          </a:bodyPr>
          <a:lstStyle/>
          <a:p>
            <a:pPr algn="ctr"/>
            <a:r>
              <a:rPr lang="en-US" sz="3600" b="1" i="1" kern="100" dirty="0">
                <a:effectLst/>
                <a:latin typeface="Helvetica" panose="020B0604020202020204" pitchFamily="34" charset="0"/>
                <a:ea typeface="Aptos" panose="020B0004020202020204" pitchFamily="34" charset="0"/>
                <a:cs typeface="Helvetica" panose="020B0604020202020204" pitchFamily="34" charset="0"/>
              </a:rPr>
              <a:t>A small and insignificant nomadic tribe with a host of dysfunctional issues have been caught up in the eternal purposes of God for the world.”</a:t>
            </a:r>
            <a:endParaRPr lang="en-GB"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4053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3</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9144000" cy="1937115"/>
          </a:xfrm>
        </p:spPr>
        <p:txBody>
          <a:bodyPr/>
          <a:lstStyle/>
          <a:p>
            <a:r>
              <a:rPr lang="en-US" dirty="0"/>
              <a:t>The Seed of Promise</a:t>
            </a:r>
            <a:endParaRPr lang="en-GB" dirty="0"/>
          </a:p>
        </p:txBody>
      </p:sp>
      <p:sp>
        <p:nvSpPr>
          <p:cNvPr id="4" name="Title 4">
            <a:extLst>
              <a:ext uri="{FF2B5EF4-FFF2-40B4-BE49-F238E27FC236}">
                <a16:creationId xmlns:a16="http://schemas.microsoft.com/office/drawing/2014/main" id="{745CD909-B79F-2B58-A812-7C49F247AAF9}"/>
              </a:ext>
            </a:extLst>
          </p:cNvPr>
          <p:cNvSpPr txBox="1">
            <a:spLocks/>
          </p:cNvSpPr>
          <p:nvPr/>
        </p:nvSpPr>
        <p:spPr>
          <a:xfrm>
            <a:off x="619538" y="3184891"/>
            <a:ext cx="9144000" cy="1508124"/>
          </a:xfrm>
          <a:prstGeom prst="rect">
            <a:avLst/>
          </a:prstGeom>
        </p:spPr>
        <p:txBody>
          <a:bodyPr vert="horz" lIns="0" tIns="0" rIns="0" bIns="0" rtlCol="0" anchor="t" anchorCtr="0">
            <a:normAutofit fontScale="25000" lnSpcReduction="20000"/>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pPr>
              <a:lnSpc>
                <a:spcPct val="170000"/>
              </a:lnSpc>
            </a:pPr>
            <a:r>
              <a:rPr lang="en-US" sz="14400" b="1" dirty="0"/>
              <a:t>God’s Presence</a:t>
            </a:r>
            <a:br>
              <a:rPr lang="en-US" sz="14400" b="1" dirty="0"/>
            </a:br>
            <a:r>
              <a:rPr lang="en-US" sz="14400" b="1" dirty="0"/>
              <a:t>God’s Family</a:t>
            </a:r>
            <a:br>
              <a:rPr lang="en-US" sz="14400" b="1" dirty="0"/>
            </a:br>
            <a:r>
              <a:rPr lang="en-US" sz="14400" b="1" dirty="0"/>
              <a:t>God’s Kingdom</a:t>
            </a:r>
            <a:br>
              <a:rPr lang="en-US" dirty="0"/>
            </a:br>
            <a:endParaRPr lang="en-GB" dirty="0"/>
          </a:p>
        </p:txBody>
      </p:sp>
    </p:spTree>
    <p:extLst>
      <p:ext uri="{BB962C8B-B14F-4D97-AF65-F5344CB8AC3E}">
        <p14:creationId xmlns:p14="http://schemas.microsoft.com/office/powerpoint/2010/main" val="4245573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book on a rock&#10;&#10;Description automatically generated">
            <a:extLst>
              <a:ext uri="{FF2B5EF4-FFF2-40B4-BE49-F238E27FC236}">
                <a16:creationId xmlns:a16="http://schemas.microsoft.com/office/drawing/2014/main" id="{D864FA6B-2D38-1165-A57A-9EACED46F68C}"/>
              </a:ext>
            </a:extLst>
          </p:cNvPr>
          <p:cNvPicPr>
            <a:picLocks noGrp="1" noChangeAspect="1"/>
          </p:cNvPicPr>
          <p:nvPr>
            <p:ph type="pic" sz="quarter" idx="10"/>
          </p:nvPr>
        </p:nvPicPr>
        <p:blipFill>
          <a:blip r:embed="rId2"/>
          <a:srcRect t="13764" r="2" b="370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grpSp>
      <p:sp>
        <p:nvSpPr>
          <p:cNvPr id="7" name="TextBox 6">
            <a:extLst>
              <a:ext uri="{FF2B5EF4-FFF2-40B4-BE49-F238E27FC236}">
                <a16:creationId xmlns:a16="http://schemas.microsoft.com/office/drawing/2014/main" id="{107A949A-E3FA-F275-7CFA-B37D9A9F74A6}"/>
              </a:ext>
            </a:extLst>
          </p:cNvPr>
          <p:cNvSpPr txBox="1"/>
          <p:nvPr/>
        </p:nvSpPr>
        <p:spPr>
          <a:xfrm>
            <a:off x="624195" y="714134"/>
            <a:ext cx="2635045"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E5D196"/>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Coming this Wednesday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E5D196"/>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Week 4</a:t>
            </a:r>
            <a:endParaRPr lang="en-US" sz="3600"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rgbClr val="E5D196"/>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 Birth of a Nation</a:t>
            </a:r>
            <a:endParaRPr kumimoji="0" lang="en-GB" sz="4400" b="1" i="1" u="none" strike="noStrike" kern="1200" cap="none" spc="0" normalizeH="0" baseline="0" noProof="0" dirty="0">
              <a:ln>
                <a:noFill/>
              </a:ln>
              <a:solidFill>
                <a:srgbClr val="E5D196"/>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65760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3332C-A6AB-03AE-09E9-C7B512A859A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CFBC165-E281-4616-50ED-31AEC575F5B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755560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0EF2-CE61-E736-CAE0-1F720491F8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D859B4-F268-5C59-FA22-3ABE57E9FE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9508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A8CD3-5EA9-CD9E-0281-FAC31A9D1B84}"/>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D6F89E1E-A4BB-E304-44FA-2AA25C0D495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14830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6292-8181-8B37-A262-54DCB7B5316D}"/>
              </a:ext>
            </a:extLst>
          </p:cNvPr>
          <p:cNvSpPr txBox="1">
            <a:spLocks/>
          </p:cNvSpPr>
          <p:nvPr/>
        </p:nvSpPr>
        <p:spPr>
          <a:xfrm>
            <a:off x="1474175" y="920261"/>
            <a:ext cx="8956431" cy="584444"/>
          </a:xfrm>
          <a:prstGeom prst="rect">
            <a:avLst/>
          </a:prstGeom>
        </p:spPr>
        <p:txBody>
          <a:bodyPr>
            <a:noAutofit/>
          </a:bodyPr>
          <a:lstStyle>
            <a:lvl1pPr algn="l" defTabSz="914400" rtl="0" eaLnBrk="1" latinLnBrk="0" hangingPunct="1">
              <a:lnSpc>
                <a:spcPct val="90000"/>
              </a:lnSpc>
              <a:spcBef>
                <a:spcPct val="0"/>
              </a:spcBef>
              <a:buNone/>
              <a:defRPr sz="6000" kern="1200">
                <a:solidFill>
                  <a:srgbClr val="003E29"/>
                </a:solidFill>
                <a:latin typeface="Helvetica" pitchFamily="2" charset="0"/>
                <a:ea typeface="+mj-ea"/>
                <a:cs typeface="+mj-cs"/>
              </a:defRPr>
            </a:lvl1pPr>
          </a:lstStyle>
          <a:p>
            <a:pPr algn="ctr"/>
            <a:r>
              <a:rPr lang="en-GB" sz="3000" dirty="0">
                <a:solidFill>
                  <a:schemeClr val="tx2"/>
                </a:solidFill>
              </a:rPr>
              <a:t>Add a new slide using the ‘Layout’ drop down</a:t>
            </a:r>
            <a:endParaRPr lang="en-US" sz="3000" dirty="0">
              <a:solidFill>
                <a:schemeClr val="tx2"/>
              </a:solidFill>
            </a:endParaRPr>
          </a:p>
        </p:txBody>
      </p:sp>
      <p:sp>
        <p:nvSpPr>
          <p:cNvPr id="3" name="Title 1">
            <a:extLst>
              <a:ext uri="{FF2B5EF4-FFF2-40B4-BE49-F238E27FC236}">
                <a16:creationId xmlns:a16="http://schemas.microsoft.com/office/drawing/2014/main" id="{77427B5A-8752-2A91-06E3-723F13BE74A1}"/>
              </a:ext>
            </a:extLst>
          </p:cNvPr>
          <p:cNvSpPr txBox="1">
            <a:spLocks/>
          </p:cNvSpPr>
          <p:nvPr/>
        </p:nvSpPr>
        <p:spPr>
          <a:xfrm>
            <a:off x="515815" y="5781188"/>
            <a:ext cx="10873153" cy="584444"/>
          </a:xfrm>
          <a:prstGeom prst="rect">
            <a:avLst/>
          </a:prstGeom>
        </p:spPr>
        <p:txBody>
          <a:bodyPr>
            <a:noAutofit/>
          </a:bodyPr>
          <a:lstStyle>
            <a:lvl1pPr algn="l" defTabSz="914400" rtl="0" eaLnBrk="1" latinLnBrk="0" hangingPunct="1">
              <a:lnSpc>
                <a:spcPct val="90000"/>
              </a:lnSpc>
              <a:spcBef>
                <a:spcPct val="0"/>
              </a:spcBef>
              <a:buNone/>
              <a:defRPr sz="6000" kern="1200">
                <a:solidFill>
                  <a:srgbClr val="003E29"/>
                </a:solidFill>
                <a:latin typeface="Helvetica" pitchFamily="2" charset="0"/>
                <a:ea typeface="+mj-ea"/>
                <a:cs typeface="+mj-cs"/>
              </a:defRPr>
            </a:lvl1pPr>
          </a:lstStyle>
          <a:p>
            <a:pPr algn="ctr"/>
            <a:r>
              <a:rPr lang="en-GB" sz="2000" dirty="0">
                <a:solidFill>
                  <a:schemeClr val="tx2"/>
                </a:solidFill>
              </a:rPr>
              <a:t>Helvetica is the suggested typeface</a:t>
            </a:r>
            <a:endParaRPr lang="en-US" sz="2000" dirty="0">
              <a:solidFill>
                <a:schemeClr val="tx2"/>
              </a:solidFill>
            </a:endParaRPr>
          </a:p>
        </p:txBody>
      </p:sp>
      <p:pic>
        <p:nvPicPr>
          <p:cNvPr id="5" name="Picture 4" descr="A screenshot of a computer&#10;&#10;Description automatically generated">
            <a:extLst>
              <a:ext uri="{FF2B5EF4-FFF2-40B4-BE49-F238E27FC236}">
                <a16:creationId xmlns:a16="http://schemas.microsoft.com/office/drawing/2014/main" id="{879B1331-BC26-8F84-5D3E-BF2B0C24004A}"/>
              </a:ext>
            </a:extLst>
          </p:cNvPr>
          <p:cNvPicPr>
            <a:picLocks noChangeAspect="1"/>
          </p:cNvPicPr>
          <p:nvPr/>
        </p:nvPicPr>
        <p:blipFill>
          <a:blip r:embed="rId2"/>
          <a:stretch>
            <a:fillRect/>
          </a:stretch>
        </p:blipFill>
        <p:spPr>
          <a:xfrm>
            <a:off x="3003550" y="1887415"/>
            <a:ext cx="6184900" cy="2286000"/>
          </a:xfrm>
          <a:prstGeom prst="rect">
            <a:avLst/>
          </a:prstGeom>
        </p:spPr>
      </p:pic>
    </p:spTree>
    <p:extLst>
      <p:ext uri="{BB962C8B-B14F-4D97-AF65-F5344CB8AC3E}">
        <p14:creationId xmlns:p14="http://schemas.microsoft.com/office/powerpoint/2010/main" val="274034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7E2F0AF-D016-838A-4902-DA13DE33041E}"/>
              </a:ext>
            </a:extLst>
          </p:cNvPr>
          <p:cNvSpPr txBox="1">
            <a:spLocks/>
          </p:cNvSpPr>
          <p:nvPr/>
        </p:nvSpPr>
        <p:spPr>
          <a:xfrm>
            <a:off x="538294" y="2674938"/>
            <a:ext cx="9490609" cy="1508124"/>
          </a:xfrm>
          <a:prstGeom prst="rect">
            <a:avLst/>
          </a:prstGeom>
        </p:spPr>
        <p:txBody>
          <a:bodyPr vert="horz" lIns="0" tIns="0" rIns="0" bIns="0" rtlCol="0" anchor="t" anchorCtr="0">
            <a:normAutofit fontScale="25000" lnSpcReduction="20000"/>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r>
              <a:rPr lang="en-US" sz="14400" b="1" dirty="0"/>
              <a:t>1.	What am I learning about God and 	His people?</a:t>
            </a:r>
          </a:p>
          <a:p>
            <a:br>
              <a:rPr lang="en-US" sz="14400" b="1" dirty="0"/>
            </a:br>
            <a:r>
              <a:rPr lang="en-US" sz="14400" b="1" dirty="0"/>
              <a:t>2.	How do I see God’s plan unfolding in 	this part of the story?</a:t>
            </a:r>
            <a:br>
              <a:rPr lang="en-US" sz="5400" dirty="0"/>
            </a:br>
            <a:br>
              <a:rPr lang="en-US" sz="4900" b="1" dirty="0"/>
            </a:br>
            <a:br>
              <a:rPr lang="en-US" dirty="0"/>
            </a:br>
            <a:endParaRPr lang="en-GB" dirty="0"/>
          </a:p>
        </p:txBody>
      </p:sp>
    </p:spTree>
    <p:extLst>
      <p:ext uri="{BB962C8B-B14F-4D97-AF65-F5344CB8AC3E}">
        <p14:creationId xmlns:p14="http://schemas.microsoft.com/office/powerpoint/2010/main" val="144982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D6E2-DAEB-6335-DD8A-B700CE835FF5}"/>
              </a:ext>
            </a:extLst>
          </p:cNvPr>
          <p:cNvSpPr>
            <a:spLocks noGrp="1"/>
          </p:cNvSpPr>
          <p:nvPr>
            <p:ph type="title"/>
          </p:nvPr>
        </p:nvSpPr>
        <p:spPr/>
        <p:txBody>
          <a:bodyPr/>
          <a:lstStyle/>
          <a:p>
            <a:r>
              <a:rPr lang="en-US" dirty="0"/>
              <a:t>Psalm 8</a:t>
            </a:r>
          </a:p>
        </p:txBody>
      </p:sp>
      <p:sp>
        <p:nvSpPr>
          <p:cNvPr id="3" name="Content Placeholder 2">
            <a:extLst>
              <a:ext uri="{FF2B5EF4-FFF2-40B4-BE49-F238E27FC236}">
                <a16:creationId xmlns:a16="http://schemas.microsoft.com/office/drawing/2014/main" id="{F04351ED-68E5-E743-10D1-7B08A7B3C448}"/>
              </a:ext>
            </a:extLst>
          </p:cNvPr>
          <p:cNvSpPr>
            <a:spLocks noGrp="1"/>
          </p:cNvSpPr>
          <p:nvPr>
            <p:ph idx="1"/>
          </p:nvPr>
        </p:nvSpPr>
        <p:spPr/>
        <p:txBody>
          <a:bodyPr>
            <a:normAutofit fontScale="25000" lnSpcReduction="20000"/>
          </a:bodyPr>
          <a:lstStyle/>
          <a:p>
            <a:pPr marL="0" indent="0">
              <a:buNone/>
            </a:pPr>
            <a:r>
              <a:rPr lang="en-US" sz="8000" dirty="0"/>
              <a:t>O LORD, our Lord, your majestic name fills the earth!</a:t>
            </a:r>
          </a:p>
          <a:p>
            <a:pPr marL="0" indent="0">
              <a:buNone/>
            </a:pPr>
            <a:r>
              <a:rPr lang="en-US" sz="8000" dirty="0"/>
              <a:t>Your glory is higher than the heavens.</a:t>
            </a:r>
          </a:p>
          <a:p>
            <a:pPr marL="0" indent="0">
              <a:buNone/>
            </a:pPr>
            <a:r>
              <a:rPr lang="en-US" sz="8000" dirty="0"/>
              <a:t>You have taught children and infants to tell of your strength, </a:t>
            </a:r>
          </a:p>
          <a:p>
            <a:pPr marL="0" indent="0">
              <a:buNone/>
            </a:pPr>
            <a:r>
              <a:rPr lang="en-US" sz="8000" dirty="0"/>
              <a:t>silencing your enemies and all who oppose you.</a:t>
            </a:r>
          </a:p>
          <a:p>
            <a:pPr marL="0" indent="0">
              <a:buNone/>
            </a:pPr>
            <a:r>
              <a:rPr lang="en-US" sz="8000" dirty="0"/>
              <a:t>When I look at the night sky and see the work of your fingers -</a:t>
            </a:r>
          </a:p>
          <a:p>
            <a:pPr marL="0" indent="0">
              <a:buNone/>
            </a:pPr>
            <a:r>
              <a:rPr lang="en-US" sz="8000" dirty="0"/>
              <a:t>the moon and the stars you set in place -</a:t>
            </a:r>
          </a:p>
          <a:p>
            <a:pPr marL="0" indent="0">
              <a:buNone/>
            </a:pPr>
            <a:r>
              <a:rPr lang="en-US" sz="8000" dirty="0"/>
              <a:t>What are mere mortals that you should think about them,</a:t>
            </a:r>
          </a:p>
          <a:p>
            <a:pPr marL="0" indent="0">
              <a:buNone/>
            </a:pPr>
            <a:r>
              <a:rPr lang="en-US" sz="8000" dirty="0"/>
              <a:t>human beings that you should care for them? </a:t>
            </a:r>
          </a:p>
          <a:p>
            <a:pPr marL="0" indent="0">
              <a:buNone/>
            </a:pPr>
            <a:endParaRPr lang="en-US" dirty="0"/>
          </a:p>
        </p:txBody>
      </p:sp>
    </p:spTree>
    <p:extLst>
      <p:ext uri="{BB962C8B-B14F-4D97-AF65-F5344CB8AC3E}">
        <p14:creationId xmlns:p14="http://schemas.microsoft.com/office/powerpoint/2010/main" val="326943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D6E2-DAEB-6335-DD8A-B700CE835FF5}"/>
              </a:ext>
            </a:extLst>
          </p:cNvPr>
          <p:cNvSpPr>
            <a:spLocks noGrp="1"/>
          </p:cNvSpPr>
          <p:nvPr>
            <p:ph type="title"/>
          </p:nvPr>
        </p:nvSpPr>
        <p:spPr/>
        <p:txBody>
          <a:bodyPr/>
          <a:lstStyle/>
          <a:p>
            <a:r>
              <a:rPr lang="en-US" dirty="0"/>
              <a:t>Psalm 8</a:t>
            </a:r>
          </a:p>
        </p:txBody>
      </p:sp>
      <p:sp>
        <p:nvSpPr>
          <p:cNvPr id="3" name="Content Placeholder 2">
            <a:extLst>
              <a:ext uri="{FF2B5EF4-FFF2-40B4-BE49-F238E27FC236}">
                <a16:creationId xmlns:a16="http://schemas.microsoft.com/office/drawing/2014/main" id="{F04351ED-68E5-E743-10D1-7B08A7B3C448}"/>
              </a:ext>
            </a:extLst>
          </p:cNvPr>
          <p:cNvSpPr>
            <a:spLocks noGrp="1"/>
          </p:cNvSpPr>
          <p:nvPr>
            <p:ph idx="1"/>
          </p:nvPr>
        </p:nvSpPr>
        <p:spPr/>
        <p:txBody>
          <a:bodyPr>
            <a:noAutofit/>
          </a:bodyPr>
          <a:lstStyle/>
          <a:p>
            <a:pPr marL="0" indent="0">
              <a:buNone/>
            </a:pPr>
            <a:r>
              <a:rPr lang="en-US" sz="2000" dirty="0"/>
              <a:t>Yet you made them only a little lower than God</a:t>
            </a:r>
          </a:p>
          <a:p>
            <a:pPr marL="0" indent="0">
              <a:buNone/>
            </a:pPr>
            <a:r>
              <a:rPr lang="en-US" sz="2000" dirty="0"/>
              <a:t>and crowned them with glory and </a:t>
            </a:r>
            <a:r>
              <a:rPr lang="en-US" sz="2000" dirty="0" err="1"/>
              <a:t>honour</a:t>
            </a:r>
            <a:r>
              <a:rPr lang="en-US" sz="2000" dirty="0"/>
              <a:t>.</a:t>
            </a:r>
          </a:p>
          <a:p>
            <a:pPr marL="0" indent="0">
              <a:buNone/>
            </a:pPr>
            <a:r>
              <a:rPr lang="en-US" sz="2000" dirty="0"/>
              <a:t>You gave them charge of everything you made,</a:t>
            </a:r>
          </a:p>
          <a:p>
            <a:pPr marL="0" indent="0">
              <a:buNone/>
            </a:pPr>
            <a:r>
              <a:rPr lang="en-US" sz="2000" dirty="0"/>
              <a:t>putting all things under their authority -</a:t>
            </a:r>
          </a:p>
          <a:p>
            <a:pPr marL="0" indent="0">
              <a:buNone/>
            </a:pPr>
            <a:r>
              <a:rPr lang="en-US" sz="2000" dirty="0"/>
              <a:t>the flocks and the herds and all the wild animals,</a:t>
            </a:r>
          </a:p>
          <a:p>
            <a:pPr marL="0" indent="0">
              <a:buNone/>
            </a:pPr>
            <a:r>
              <a:rPr lang="en-US" sz="2000" dirty="0"/>
              <a:t>the birds in the sky, the fish in the sea, and everything that swims the ocean currents.</a:t>
            </a:r>
          </a:p>
          <a:p>
            <a:pPr marL="0" indent="0">
              <a:buNone/>
            </a:pPr>
            <a:r>
              <a:rPr lang="en-US" sz="2000" dirty="0"/>
              <a:t>O LORD, our Lord, your majestic name fills the earth!</a:t>
            </a:r>
          </a:p>
          <a:p>
            <a:pPr marL="0" indent="0">
              <a:buNone/>
            </a:pPr>
            <a:endParaRPr lang="en-US" dirty="0"/>
          </a:p>
        </p:txBody>
      </p:sp>
    </p:spTree>
    <p:extLst>
      <p:ext uri="{BB962C8B-B14F-4D97-AF65-F5344CB8AC3E}">
        <p14:creationId xmlns:p14="http://schemas.microsoft.com/office/powerpoint/2010/main" val="3036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1</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4449767" cy="1937115"/>
          </a:xfrm>
        </p:spPr>
        <p:txBody>
          <a:bodyPr/>
          <a:lstStyle/>
          <a:p>
            <a:r>
              <a:rPr lang="en-US" dirty="0"/>
              <a:t>The Origin</a:t>
            </a:r>
            <a:endParaRPr lang="en-GB" dirty="0"/>
          </a:p>
        </p:txBody>
      </p:sp>
    </p:spTree>
    <p:extLst>
      <p:ext uri="{BB962C8B-B14F-4D97-AF65-F5344CB8AC3E}">
        <p14:creationId xmlns:p14="http://schemas.microsoft.com/office/powerpoint/2010/main" val="1908345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C8327F-3C8F-88B3-FE42-C4708392BCDC}"/>
              </a:ext>
            </a:extLst>
          </p:cNvPr>
          <p:cNvSpPr>
            <a:spLocks noGrp="1"/>
          </p:cNvSpPr>
          <p:nvPr>
            <p:ph type="body" idx="1"/>
          </p:nvPr>
        </p:nvSpPr>
        <p:spPr/>
        <p:txBody>
          <a:bodyPr anchor="ctr">
            <a:normAutofit/>
          </a:bodyPr>
          <a:lstStyle/>
          <a:p>
            <a:pPr algn="ctr"/>
            <a:r>
              <a:rPr lang="en-US" b="1" i="1" dirty="0">
                <a:effectLst/>
                <a:latin typeface="Helvetica" panose="020B0604020202020204" pitchFamily="34" charset="0"/>
                <a:ea typeface="Aptos" panose="020B0004020202020204" pitchFamily="34" charset="0"/>
                <a:cs typeface="Helvetica" panose="020B0604020202020204" pitchFamily="34" charset="0"/>
              </a:rPr>
              <a:t>“Sabbath is a heavenly metronome to allow us all to keep singing in tune”</a:t>
            </a:r>
            <a:endParaRPr lang="en-US" sz="7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5699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A4E9E-17D2-6600-89F0-1B46EF52937C}"/>
              </a:ext>
            </a:extLst>
          </p:cNvPr>
          <p:cNvSpPr>
            <a:spLocks noGrp="1"/>
          </p:cNvSpPr>
          <p:nvPr>
            <p:ph type="body" idx="1"/>
          </p:nvPr>
        </p:nvSpPr>
        <p:spPr/>
        <p:txBody>
          <a:bodyPr anchor="ctr">
            <a:normAutofit/>
          </a:bodyPr>
          <a:lstStyle/>
          <a:p>
            <a:pPr algn="ctr"/>
            <a:r>
              <a:rPr lang="en-US" sz="2800" b="1" dirty="0">
                <a:latin typeface="Helvetica" panose="020B0604020202020204" pitchFamily="34" charset="0"/>
                <a:ea typeface="Aptos" panose="020B0004020202020204" pitchFamily="34" charset="0"/>
                <a:cs typeface="Helvetica" panose="020B0604020202020204" pitchFamily="34" charset="0"/>
              </a:rPr>
              <a:t>I</a:t>
            </a:r>
            <a:r>
              <a:rPr lang="en-US" sz="2800" b="1" i="1" dirty="0">
                <a:effectLst/>
                <a:latin typeface="Helvetica" panose="020B0604020202020204" pitchFamily="34" charset="0"/>
                <a:ea typeface="Aptos" panose="020B0004020202020204" pitchFamily="34" charset="0"/>
                <a:cs typeface="Helvetica" panose="020B0604020202020204" pitchFamily="34" charset="0"/>
              </a:rPr>
              <a:t>magine God delighting in the reflection of himself in his very own image bearing son, like the wide-eyed wonder of a parent holding their newborn baby for the first time. God is gazing into the wonderstruck eyes of his child through whom his dream for the world, his very own nature, will be multiplied. And it fascinates him. Every person will fascinate him forever.</a:t>
            </a:r>
            <a:endParaRPr lang="en-GB" sz="5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3711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A4E9E-17D2-6600-89F0-1B46EF52937C}"/>
              </a:ext>
            </a:extLst>
          </p:cNvPr>
          <p:cNvSpPr>
            <a:spLocks noGrp="1"/>
          </p:cNvSpPr>
          <p:nvPr>
            <p:ph type="body" idx="1"/>
          </p:nvPr>
        </p:nvSpPr>
        <p:spPr/>
        <p:txBody>
          <a:bodyPr anchor="ctr">
            <a:normAutofit/>
          </a:bodyPr>
          <a:lstStyle/>
          <a:p>
            <a:pPr algn="ctr"/>
            <a:r>
              <a:rPr lang="en-US" sz="2800" b="1" i="1" dirty="0">
                <a:effectLst/>
                <a:latin typeface="Helvetica" panose="020B0604020202020204" pitchFamily="34" charset="0"/>
                <a:ea typeface="Aptos" panose="020B0004020202020204" pitchFamily="34" charset="0"/>
                <a:cs typeface="Helvetica" panose="020B0604020202020204" pitchFamily="34" charset="0"/>
              </a:rPr>
              <a:t>God did not make robots! He could never force humankind to love </a:t>
            </a:r>
            <a:r>
              <a:rPr lang="en-US" sz="2800" b="1" dirty="0">
                <a:latin typeface="Helvetica" panose="020B0604020202020204" pitchFamily="34" charset="0"/>
                <a:ea typeface="Aptos" panose="020B0004020202020204" pitchFamily="34" charset="0"/>
                <a:cs typeface="Helvetica" panose="020B0604020202020204" pitchFamily="34" charset="0"/>
              </a:rPr>
              <a:t>H</a:t>
            </a:r>
            <a:r>
              <a:rPr lang="en-US" sz="2800" b="1" i="1" dirty="0">
                <a:effectLst/>
                <a:latin typeface="Helvetica" panose="020B0604020202020204" pitchFamily="34" charset="0"/>
                <a:ea typeface="Aptos" panose="020B0004020202020204" pitchFamily="34" charset="0"/>
                <a:cs typeface="Helvetica" panose="020B0604020202020204" pitchFamily="34" charset="0"/>
              </a:rPr>
              <a:t>im or it wouldn’t be perfect love. God’s holy love speaks of ultimate freedom. God was not laying down a demand to love him in the creation of humanity, rather he was carrying a hope in his heart, a hope that we would freely return the love he has for us.</a:t>
            </a:r>
            <a:endParaRPr lang="en-GB" sz="7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85000731"/>
      </p:ext>
    </p:extLst>
  </p:cSld>
  <p:clrMapOvr>
    <a:masterClrMapping/>
  </p:clrMapOvr>
</p:sld>
</file>

<file path=ppt/theme/theme1.xml><?xml version="1.0" encoding="utf-8"?>
<a:theme xmlns:a="http://schemas.openxmlformats.org/drawingml/2006/main" name="The God Story">
  <a:themeElements>
    <a:clrScheme name="The God Story">
      <a:dk1>
        <a:srgbClr val="000000"/>
      </a:dk1>
      <a:lt1>
        <a:srgbClr val="FFFFFF"/>
      </a:lt1>
      <a:dk2>
        <a:srgbClr val="1E3F2B"/>
      </a:dk2>
      <a:lt2>
        <a:srgbClr val="E8E8E8"/>
      </a:lt2>
      <a:accent1>
        <a:srgbClr val="E5D196"/>
      </a:accent1>
      <a:accent2>
        <a:srgbClr val="003E28"/>
      </a:accent2>
      <a:accent3>
        <a:srgbClr val="B9A779"/>
      </a:accent3>
      <a:accent4>
        <a:srgbClr val="0F9ED5"/>
      </a:accent4>
      <a:accent5>
        <a:srgbClr val="A02B93"/>
      </a:accent5>
      <a:accent6>
        <a:srgbClr val="4EA72E"/>
      </a:accent6>
      <a:hlink>
        <a:srgbClr val="E5D195"/>
      </a:hlink>
      <a:folHlink>
        <a:srgbClr val="E5D19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be2102-8fbe-40ee-9167-bf4c89f49cb8" xsi:nil="true"/>
    <lcf76f155ced4ddcb4097134ff3c332f xmlns="7e3afb98-bd54-44fc-bbbc-97d565f20e3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8" ma:contentTypeDescription="Create a new document." ma:contentTypeScope="" ma:versionID="4cd7970592d987e1ceb2e9d9024e914d">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aaf2959927965d65590d2f59741997eb"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6be8a5-6d11-4295-89aa-b0d0ab4a5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9e8212-3063-4909-a848-4813f5459e77}" ma:internalName="TaxCatchAll" ma:showField="CatchAllData" ma:web="a8be2102-8fbe-40ee-9167-bf4c89f49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968C07-4181-429F-AC99-39D8ED203BB4}">
  <ds:schemaRefs>
    <ds:schemaRef ds:uri="http://schemas.microsoft.com/office/2006/metadata/properties"/>
    <ds:schemaRef ds:uri="7e3afb98-bd54-44fc-bbbc-97d565f20e3a"/>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8be2102-8fbe-40ee-9167-bf4c89f49cb8"/>
    <ds:schemaRef ds:uri="http://www.w3.org/XML/1998/namespace"/>
  </ds:schemaRefs>
</ds:datastoreItem>
</file>

<file path=customXml/itemProps2.xml><?xml version="1.0" encoding="utf-8"?>
<ds:datastoreItem xmlns:ds="http://schemas.openxmlformats.org/officeDocument/2006/customXml" ds:itemID="{93691A50-8AC5-47FF-89B9-F35AFE925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afb98-bd54-44fc-bbbc-97d565f20e3a"/>
    <ds:schemaRef ds:uri="a8be2102-8fbe-40ee-9167-bf4c89f49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56942B-98EE-4432-83DD-15DD96E4DF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871</Words>
  <Application>Microsoft Office PowerPoint</Application>
  <PresentationFormat>Widescreen</PresentationFormat>
  <Paragraphs>71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Helvetica</vt:lpstr>
      <vt:lpstr>Helvetica Light</vt:lpstr>
      <vt:lpstr>Wingdings</vt:lpstr>
      <vt:lpstr>The God Story</vt:lpstr>
      <vt:lpstr>PowerPoint Presentation</vt:lpstr>
      <vt:lpstr>1. God’s Presence 2. God’s Family 3. God’s Kingdom </vt:lpstr>
      <vt:lpstr>PowerPoint Presentation</vt:lpstr>
      <vt:lpstr>Psalm 8</vt:lpstr>
      <vt:lpstr>Psalm 8</vt:lpstr>
      <vt:lpstr>The Origin</vt:lpstr>
      <vt:lpstr>PowerPoint Presentation</vt:lpstr>
      <vt:lpstr>PowerPoint Presentation</vt:lpstr>
      <vt:lpstr>PowerPoint Presentation</vt:lpstr>
      <vt:lpstr>PowerPoint Presentation</vt:lpstr>
      <vt:lpstr>The Origin</vt:lpstr>
      <vt:lpstr>The Fall</vt:lpstr>
      <vt:lpstr>PowerPoint Presentation</vt:lpstr>
      <vt:lpstr>PowerPoint Presentation</vt:lpstr>
      <vt:lpstr>PowerPoint Presentation</vt:lpstr>
      <vt:lpstr>The Fall</vt:lpstr>
      <vt:lpstr>The Seed of Promise</vt:lpstr>
      <vt:lpstr>Gen 12:1-3  The Lord had said to Abram, “Leave your native country, your relatives, and your father’s family, and go to the land that I will show you. I will make you into a great nation. I will bless you and make you famous, and you will be a blessing to others. I will bless those who bless you and curse those who treat you with contempt. All the families on earth will be blessed through you.”</vt:lpstr>
      <vt:lpstr>Gen 15:4  “This man will not be your heir, but a son who is your own flesh and blood will be your heir.” He took him outside and said, “Look up at the sky and count the stars - if indeed you can count them.” Then he said to him, “So shall your offspring be.” </vt:lpstr>
      <vt:lpstr>Gen 15:6  “Abram believed the Lord, and the Lord counted him as righteous because of his faith.” </vt:lpstr>
      <vt:lpstr>PowerPoint Presentation</vt:lpstr>
      <vt:lpstr>The Seed of Promise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Skelton</dc:creator>
  <cp:lastModifiedBy>Martin Pearson (Stroud Christian Fellowship)</cp:lastModifiedBy>
  <cp:revision>5</cp:revision>
  <dcterms:created xsi:type="dcterms:W3CDTF">2024-06-21T13:02:36Z</dcterms:created>
  <dcterms:modified xsi:type="dcterms:W3CDTF">2024-10-01T15:56:16Z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y fmtid="{D5CDD505-2E9C-101B-9397-08002B2CF9AE}" pid="3" name="MediaServiceImageTags">
    <vt:lpwstr/>
  </property>
</Properties>
</file>