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7" r:id="rId5"/>
    <p:sldId id="260" r:id="rId6"/>
    <p:sldId id="287" r:id="rId7"/>
    <p:sldId id="268" r:id="rId8"/>
    <p:sldId id="269" r:id="rId9"/>
    <p:sldId id="288" r:id="rId10"/>
    <p:sldId id="263" r:id="rId11"/>
    <p:sldId id="274" r:id="rId12"/>
    <p:sldId id="289" r:id="rId13"/>
    <p:sldId id="291" r:id="rId14"/>
    <p:sldId id="290" r:id="rId15"/>
    <p:sldId id="292" r:id="rId16"/>
    <p:sldId id="270" r:id="rId17"/>
    <p:sldId id="293" r:id="rId18"/>
    <p:sldId id="294" r:id="rId19"/>
    <p:sldId id="296" r:id="rId20"/>
    <p:sldId id="297" r:id="rId21"/>
    <p:sldId id="298" r:id="rId22"/>
    <p:sldId id="275" r:id="rId23"/>
    <p:sldId id="295" r:id="rId24"/>
    <p:sldId id="299" r:id="rId25"/>
    <p:sldId id="300" r:id="rId26"/>
    <p:sldId id="301" r:id="rId27"/>
    <p:sldId id="302" r:id="rId28"/>
    <p:sldId id="303"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196"/>
    <a:srgbClr val="003E29"/>
    <a:srgbClr val="DCC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D839F-4519-4F8A-BC5E-417019D1ADC9}" v="124" dt="2024-10-25T11:5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6"/>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5/10/relationships/revisionInfo" Target="revisionInfo.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pening">
    <p:spTree>
      <p:nvGrpSpPr>
        <p:cNvPr id="1" name=""/>
        <p:cNvGrpSpPr/>
        <p:nvPr/>
      </p:nvGrpSpPr>
      <p:grpSpPr>
        <a:xfrm>
          <a:off x="0" y="0"/>
          <a:ext cx="0" cy="0"/>
          <a:chOff x="0" y="0"/>
          <a:chExt cx="0" cy="0"/>
        </a:xfrm>
      </p:grpSpPr>
      <p:pic>
        <p:nvPicPr>
          <p:cNvPr id="8" name="Picture 7" descr="A green screen with white text&#10;&#10;Description automatically generated">
            <a:extLst>
              <a:ext uri="{FF2B5EF4-FFF2-40B4-BE49-F238E27FC236}">
                <a16:creationId xmlns:a16="http://schemas.microsoft.com/office/drawing/2014/main" id="{CB17D77C-4C40-DCE2-F6E6-4C3AA2C8F291}"/>
              </a:ext>
            </a:extLst>
          </p:cNvPr>
          <p:cNvPicPr>
            <a:picLocks noChangeAspect="1"/>
          </p:cNvPicPr>
          <p:nvPr userDrawn="1"/>
        </p:nvPicPr>
        <p:blipFill>
          <a:blip r:embed="rId2"/>
          <a:stretch>
            <a:fillRect/>
          </a:stretch>
        </p:blipFill>
        <p:spPr>
          <a:xfrm>
            <a:off x="-79513" y="-22364"/>
            <a:ext cx="12271513" cy="6902727"/>
          </a:xfrm>
          <a:prstGeom prst="rect">
            <a:avLst/>
          </a:prstGeom>
        </p:spPr>
      </p:pic>
      <p:sp>
        <p:nvSpPr>
          <p:cNvPr id="2" name="Title 1">
            <a:extLst>
              <a:ext uri="{FF2B5EF4-FFF2-40B4-BE49-F238E27FC236}">
                <a16:creationId xmlns:a16="http://schemas.microsoft.com/office/drawing/2014/main" id="{425CF0DF-BC98-BCE7-D833-6A2846853D60}"/>
              </a:ext>
            </a:extLst>
          </p:cNvPr>
          <p:cNvSpPr>
            <a:spLocks noGrp="1"/>
          </p:cNvSpPr>
          <p:nvPr>
            <p:ph type="ctrTitle" hasCustomPrompt="1"/>
          </p:nvPr>
        </p:nvSpPr>
        <p:spPr>
          <a:xfrm>
            <a:off x="619539" y="2001839"/>
            <a:ext cx="9144000" cy="1508124"/>
          </a:xfrm>
        </p:spPr>
        <p:txBody>
          <a:bodyPr anchor="b">
            <a:normAutofit/>
          </a:bodyPr>
          <a:lstStyle>
            <a:lvl1pPr algn="l">
              <a:defRPr sz="9000">
                <a:solidFill>
                  <a:srgbClr val="E5D196"/>
                </a:solidFill>
                <a:latin typeface="Helvetica" pitchFamily="2" charset="0"/>
              </a:defRPr>
            </a:lvl1pPr>
          </a:lstStyle>
          <a:p>
            <a:r>
              <a:rPr lang="en-GB" dirty="0"/>
              <a:t>Add Master title</a:t>
            </a:r>
            <a:endParaRPr lang="en-US" dirty="0"/>
          </a:p>
        </p:txBody>
      </p:sp>
      <p:sp>
        <p:nvSpPr>
          <p:cNvPr id="3" name="Subtitle 2">
            <a:extLst>
              <a:ext uri="{FF2B5EF4-FFF2-40B4-BE49-F238E27FC236}">
                <a16:creationId xmlns:a16="http://schemas.microsoft.com/office/drawing/2014/main" id="{6D45A3F8-3E16-2127-AC72-A3D89BCF007C}"/>
              </a:ext>
            </a:extLst>
          </p:cNvPr>
          <p:cNvSpPr>
            <a:spLocks noGrp="1"/>
          </p:cNvSpPr>
          <p:nvPr>
            <p:ph type="subTitle" idx="1"/>
          </p:nvPr>
        </p:nvSpPr>
        <p:spPr>
          <a:xfrm>
            <a:off x="619540" y="3602038"/>
            <a:ext cx="9144000" cy="1655762"/>
          </a:xfrm>
        </p:spPr>
        <p:txBody>
          <a:bodyPr>
            <a:normAutofit/>
          </a:bodyPr>
          <a:lstStyle>
            <a:lvl1pPr marL="0" indent="0" algn="l">
              <a:buNone/>
              <a:defRPr sz="3400" b="0" i="0">
                <a:solidFill>
                  <a:srgbClr val="E5D196"/>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0824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A - Bullets">
    <p:spTree>
      <p:nvGrpSpPr>
        <p:cNvPr id="1" name=""/>
        <p:cNvGrpSpPr/>
        <p:nvPr/>
      </p:nvGrpSpPr>
      <p:grpSpPr>
        <a:xfrm>
          <a:off x="0" y="0"/>
          <a:ext cx="0" cy="0"/>
          <a:chOff x="0" y="0"/>
          <a:chExt cx="0" cy="0"/>
        </a:xfrm>
      </p:grpSpPr>
      <p:pic>
        <p:nvPicPr>
          <p:cNvPr id="8" name="Picture 7" descr="A white paper with small dots&#10;&#10;Description automatically generated">
            <a:extLst>
              <a:ext uri="{FF2B5EF4-FFF2-40B4-BE49-F238E27FC236}">
                <a16:creationId xmlns:a16="http://schemas.microsoft.com/office/drawing/2014/main" id="{A7EA728F-B4EC-E356-DA43-D5007988A0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D4CE37-72CE-CDE4-E286-27510E9D2044}"/>
              </a:ext>
            </a:extLst>
          </p:cNvPr>
          <p:cNvSpPr>
            <a:spLocks noGrp="1"/>
          </p:cNvSpPr>
          <p:nvPr>
            <p:ph type="title" hasCustomPrompt="1"/>
          </p:nvPr>
        </p:nvSpPr>
        <p:spPr>
          <a:xfrm>
            <a:off x="1560442" y="365125"/>
            <a:ext cx="9793357" cy="1325563"/>
          </a:xfrm>
        </p:spPr>
        <p:txBody>
          <a:bodyPr lIns="0" tIns="0" rIns="0" bIns="0">
            <a:noAutofit/>
          </a:bodyPr>
          <a:lstStyle>
            <a:lvl1pPr>
              <a:defRPr sz="6000">
                <a:solidFill>
                  <a:srgbClr val="003E29"/>
                </a:solidFill>
                <a:latin typeface="Helvetica" pitchFamily="2"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61CB277F-938B-22DE-001F-9F6BE5A831A7}"/>
              </a:ext>
            </a:extLst>
          </p:cNvPr>
          <p:cNvSpPr>
            <a:spLocks noGrp="1"/>
          </p:cNvSpPr>
          <p:nvPr>
            <p:ph idx="1"/>
          </p:nvPr>
        </p:nvSpPr>
        <p:spPr>
          <a:xfrm>
            <a:off x="1560442" y="2174789"/>
            <a:ext cx="9793358" cy="4002173"/>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EF3D39AE-C684-C9BE-2457-86B36C710070}"/>
              </a:ext>
            </a:extLst>
          </p:cNvPr>
          <p:cNvCxnSpPr/>
          <p:nvPr userDrawn="1"/>
        </p:nvCxnSpPr>
        <p:spPr>
          <a:xfrm>
            <a:off x="1560442" y="1858617"/>
            <a:ext cx="9793357" cy="0"/>
          </a:xfrm>
          <a:prstGeom prst="line">
            <a:avLst/>
          </a:prstGeom>
          <a:ln w="38100">
            <a:solidFill>
              <a:srgbClr val="DCC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339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 - Text">
    <p:spTree>
      <p:nvGrpSpPr>
        <p:cNvPr id="1" name=""/>
        <p:cNvGrpSpPr/>
        <p:nvPr/>
      </p:nvGrpSpPr>
      <p:grpSpPr>
        <a:xfrm>
          <a:off x="0" y="0"/>
          <a:ext cx="0" cy="0"/>
          <a:chOff x="0" y="0"/>
          <a:chExt cx="0" cy="0"/>
        </a:xfrm>
      </p:grpSpPr>
      <p:pic>
        <p:nvPicPr>
          <p:cNvPr id="7" name="Picture 6" descr="A white paper with small dots&#10;&#10;Description automatically generated">
            <a:extLst>
              <a:ext uri="{FF2B5EF4-FFF2-40B4-BE49-F238E27FC236}">
                <a16:creationId xmlns:a16="http://schemas.microsoft.com/office/drawing/2014/main" id="{65D1B6E1-5EDA-DB99-4629-37462F6FFF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C664290-3D4F-5E9D-2F65-EEFCFF955BA2}"/>
              </a:ext>
            </a:extLst>
          </p:cNvPr>
          <p:cNvSpPr>
            <a:spLocks noGrp="1"/>
          </p:cNvSpPr>
          <p:nvPr>
            <p:ph type="body" idx="1"/>
          </p:nvPr>
        </p:nvSpPr>
        <p:spPr>
          <a:xfrm>
            <a:off x="1554092" y="2192215"/>
            <a:ext cx="9793358" cy="3897435"/>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1560442" y="365125"/>
            <a:ext cx="9793357" cy="1325563"/>
          </a:xfrm>
        </p:spPr>
        <p:txBody>
          <a:bodyPr>
            <a:noAutofit/>
          </a:bodyPr>
          <a:lstStyle>
            <a:lvl1pPr>
              <a:defRPr sz="6000">
                <a:solidFill>
                  <a:srgbClr val="003E29"/>
                </a:solidFill>
                <a:latin typeface="Helvetica" pitchFamily="2" charset="0"/>
              </a:defRPr>
            </a:lvl1pPr>
          </a:lstStyle>
          <a:p>
            <a:r>
              <a:rPr lang="en-GB" dirty="0"/>
              <a:t>Click to edit title</a:t>
            </a:r>
            <a:endParaRPr lang="en-US" dirty="0"/>
          </a:p>
        </p:txBody>
      </p:sp>
      <p:cxnSp>
        <p:nvCxnSpPr>
          <p:cNvPr id="10" name="Straight Connector 9">
            <a:extLst>
              <a:ext uri="{FF2B5EF4-FFF2-40B4-BE49-F238E27FC236}">
                <a16:creationId xmlns:a16="http://schemas.microsoft.com/office/drawing/2014/main" id="{7BDE3D95-6A9F-3AA5-2E3D-16A7999E46A4}"/>
              </a:ext>
            </a:extLst>
          </p:cNvPr>
          <p:cNvCxnSpPr/>
          <p:nvPr userDrawn="1"/>
        </p:nvCxnSpPr>
        <p:spPr>
          <a:xfrm>
            <a:off x="1560442" y="1858617"/>
            <a:ext cx="9793357" cy="0"/>
          </a:xfrm>
          <a:prstGeom prst="line">
            <a:avLst/>
          </a:prstGeom>
          <a:ln w="38100">
            <a:solidFill>
              <a:srgbClr val="DCCC9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13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A - Quote">
    <p:spTree>
      <p:nvGrpSpPr>
        <p:cNvPr id="1" name=""/>
        <p:cNvGrpSpPr/>
        <p:nvPr/>
      </p:nvGrpSpPr>
      <p:grpSpPr>
        <a:xfrm>
          <a:off x="0" y="0"/>
          <a:ext cx="0" cy="0"/>
          <a:chOff x="0" y="0"/>
          <a:chExt cx="0" cy="0"/>
        </a:xfrm>
      </p:grpSpPr>
      <p:pic>
        <p:nvPicPr>
          <p:cNvPr id="5" name="Picture 4" descr="A white paper with small dots&#10;&#10;Description automatically generated">
            <a:extLst>
              <a:ext uri="{FF2B5EF4-FFF2-40B4-BE49-F238E27FC236}">
                <a16:creationId xmlns:a16="http://schemas.microsoft.com/office/drawing/2014/main" id="{AC589DBA-03AF-5B03-DD1F-B727B81D55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DCECF728-FF19-3FF5-FAFB-90FC5810B944}"/>
              </a:ext>
            </a:extLst>
          </p:cNvPr>
          <p:cNvSpPr>
            <a:spLocks noGrp="1"/>
          </p:cNvSpPr>
          <p:nvPr>
            <p:ph type="body" idx="1" hasCustomPrompt="1"/>
          </p:nvPr>
        </p:nvSpPr>
        <p:spPr>
          <a:xfrm>
            <a:off x="2672862" y="668215"/>
            <a:ext cx="7444153" cy="5455089"/>
          </a:xfrm>
        </p:spPr>
        <p:txBody>
          <a:bodyPr>
            <a:normAutofit/>
          </a:bodyPr>
          <a:lstStyle>
            <a:lvl1pPr marL="0" indent="0">
              <a:buNone/>
              <a:defRPr sz="4000" i="1">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quote</a:t>
            </a:r>
          </a:p>
        </p:txBody>
      </p:sp>
      <p:pic>
        <p:nvPicPr>
          <p:cNvPr id="8" name="Picture 7" descr="A pair of yellow quotation marks&#10;&#10;Description automatically generated">
            <a:extLst>
              <a:ext uri="{FF2B5EF4-FFF2-40B4-BE49-F238E27FC236}">
                <a16:creationId xmlns:a16="http://schemas.microsoft.com/office/drawing/2014/main" id="{15D40226-45E0-EAEA-6747-54E2DEDE0357}"/>
              </a:ext>
            </a:extLst>
          </p:cNvPr>
          <p:cNvPicPr>
            <a:picLocks noChangeAspect="1"/>
          </p:cNvPicPr>
          <p:nvPr userDrawn="1"/>
        </p:nvPicPr>
        <p:blipFill>
          <a:blip r:embed="rId3"/>
          <a:stretch>
            <a:fillRect/>
          </a:stretch>
        </p:blipFill>
        <p:spPr>
          <a:xfrm>
            <a:off x="10474960" y="5422265"/>
            <a:ext cx="872490" cy="701040"/>
          </a:xfrm>
          <a:prstGeom prst="rect">
            <a:avLst/>
          </a:prstGeom>
        </p:spPr>
      </p:pic>
      <p:pic>
        <p:nvPicPr>
          <p:cNvPr id="10" name="Picture 9" descr="A pair of yellow quotation marks&#10;&#10;Description automatically generated">
            <a:extLst>
              <a:ext uri="{FF2B5EF4-FFF2-40B4-BE49-F238E27FC236}">
                <a16:creationId xmlns:a16="http://schemas.microsoft.com/office/drawing/2014/main" id="{4B244A79-9FA1-7865-DB45-3076C90E8F07}"/>
              </a:ext>
            </a:extLst>
          </p:cNvPr>
          <p:cNvPicPr>
            <a:picLocks noChangeAspect="1"/>
          </p:cNvPicPr>
          <p:nvPr userDrawn="1"/>
        </p:nvPicPr>
        <p:blipFill>
          <a:blip r:embed="rId3"/>
          <a:stretch>
            <a:fillRect/>
          </a:stretch>
        </p:blipFill>
        <p:spPr>
          <a:xfrm rot="10800000">
            <a:off x="1554092" y="528904"/>
            <a:ext cx="872490" cy="701040"/>
          </a:xfrm>
          <a:prstGeom prst="rect">
            <a:avLst/>
          </a:prstGeom>
        </p:spPr>
      </p:pic>
    </p:spTree>
    <p:extLst>
      <p:ext uri="{BB962C8B-B14F-4D97-AF65-F5344CB8AC3E}">
        <p14:creationId xmlns:p14="http://schemas.microsoft.com/office/powerpoint/2010/main" val="400813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4" name="Picture 3" descr="A green screen with white text&#10;&#10;Description automatically generated">
            <a:extLst>
              <a:ext uri="{FF2B5EF4-FFF2-40B4-BE49-F238E27FC236}">
                <a16:creationId xmlns:a16="http://schemas.microsoft.com/office/drawing/2014/main" id="{090C293C-BE96-7DEE-A7CB-A06BC360B655}"/>
              </a:ext>
            </a:extLst>
          </p:cNvPr>
          <p:cNvPicPr>
            <a:picLocks noChangeAspect="1"/>
          </p:cNvPicPr>
          <p:nvPr userDrawn="1"/>
        </p:nvPicPr>
        <p:blipFill>
          <a:blip r:embed="rId2"/>
          <a:stretch>
            <a:fillRect/>
          </a:stretch>
        </p:blipFill>
        <p:spPr>
          <a:xfrm>
            <a:off x="-79513" y="-22364"/>
            <a:ext cx="12271513" cy="6902727"/>
          </a:xfrm>
          <a:prstGeom prst="rect">
            <a:avLst/>
          </a:prstGeom>
        </p:spPr>
      </p:pic>
      <p:sp>
        <p:nvSpPr>
          <p:cNvPr id="6" name="Text Placeholder 2">
            <a:extLst>
              <a:ext uri="{FF2B5EF4-FFF2-40B4-BE49-F238E27FC236}">
                <a16:creationId xmlns:a16="http://schemas.microsoft.com/office/drawing/2014/main" id="{DCECF728-FF19-3FF5-FAFB-90FC5810B944}"/>
              </a:ext>
            </a:extLst>
          </p:cNvPr>
          <p:cNvSpPr>
            <a:spLocks noGrp="1"/>
          </p:cNvSpPr>
          <p:nvPr>
            <p:ph type="body" idx="1" hasCustomPrompt="1"/>
          </p:nvPr>
        </p:nvSpPr>
        <p:spPr>
          <a:xfrm>
            <a:off x="586154" y="4126522"/>
            <a:ext cx="10996246" cy="1371601"/>
          </a:xfrm>
        </p:spPr>
        <p:txBody>
          <a:bodyPr>
            <a:normAutofit/>
          </a:bodyPr>
          <a:lstStyle>
            <a:lvl1pPr marL="0" indent="0">
              <a:buNone/>
              <a:defRPr sz="3400" b="0" i="0">
                <a:solidFill>
                  <a:schemeClr val="bg1"/>
                </a:solidFill>
                <a:latin typeface="Helvetica Light" panose="020B0403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Sub title text here</a:t>
            </a:r>
          </a:p>
        </p:txBody>
      </p:sp>
      <p:sp>
        <p:nvSpPr>
          <p:cNvPr id="7" name="Title 1">
            <a:extLst>
              <a:ext uri="{FF2B5EF4-FFF2-40B4-BE49-F238E27FC236}">
                <a16:creationId xmlns:a16="http://schemas.microsoft.com/office/drawing/2014/main" id="{D57A325C-1E87-E954-B00B-F23AF9C0CFDA}"/>
              </a:ext>
            </a:extLst>
          </p:cNvPr>
          <p:cNvSpPr>
            <a:spLocks noGrp="1"/>
          </p:cNvSpPr>
          <p:nvPr>
            <p:ph type="ctrTitle" hasCustomPrompt="1"/>
          </p:nvPr>
        </p:nvSpPr>
        <p:spPr>
          <a:xfrm>
            <a:off x="619538" y="2001838"/>
            <a:ext cx="10962861" cy="1937115"/>
          </a:xfrm>
        </p:spPr>
        <p:txBody>
          <a:bodyPr anchor="t" anchorCtr="0">
            <a:normAutofit/>
          </a:bodyPr>
          <a:lstStyle>
            <a:lvl1pPr algn="l">
              <a:defRPr sz="7000">
                <a:solidFill>
                  <a:srgbClr val="E5D196"/>
                </a:solidFill>
                <a:latin typeface="Helvetica" pitchFamily="2" charset="0"/>
              </a:defRPr>
            </a:lvl1pPr>
          </a:lstStyle>
          <a:p>
            <a:r>
              <a:rPr lang="en-GB" dirty="0"/>
              <a:t>Add Master title</a:t>
            </a:r>
            <a:endParaRPr lang="en-US" dirty="0"/>
          </a:p>
        </p:txBody>
      </p:sp>
    </p:spTree>
    <p:extLst>
      <p:ext uri="{BB962C8B-B14F-4D97-AF65-F5344CB8AC3E}">
        <p14:creationId xmlns:p14="http://schemas.microsoft.com/office/powerpoint/2010/main" val="383329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 - Bullets">
    <p:spTree>
      <p:nvGrpSpPr>
        <p:cNvPr id="1" name=""/>
        <p:cNvGrpSpPr/>
        <p:nvPr/>
      </p:nvGrpSpPr>
      <p:grpSpPr>
        <a:xfrm>
          <a:off x="0" y="0"/>
          <a:ext cx="0" cy="0"/>
          <a:chOff x="0" y="0"/>
          <a:chExt cx="0" cy="0"/>
        </a:xfrm>
      </p:grpSpPr>
      <p:pic>
        <p:nvPicPr>
          <p:cNvPr id="4" name="Picture 3" descr="A white rectangular object with a green background&#10;&#10;Description automatically generated">
            <a:extLst>
              <a:ext uri="{FF2B5EF4-FFF2-40B4-BE49-F238E27FC236}">
                <a16:creationId xmlns:a16="http://schemas.microsoft.com/office/drawing/2014/main" id="{F4E559B6-A289-811F-4FA2-44132614D0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597877" y="365125"/>
            <a:ext cx="10937631" cy="1325563"/>
          </a:xfrm>
        </p:spPr>
        <p:txBody>
          <a:bodyPr>
            <a:noAutofit/>
          </a:bodyPr>
          <a:lstStyle>
            <a:lvl1pPr>
              <a:defRPr sz="6000">
                <a:solidFill>
                  <a:srgbClr val="E5D196"/>
                </a:solidFill>
                <a:latin typeface="Helvetica" pitchFamily="2" charset="0"/>
              </a:defRPr>
            </a:lvl1pPr>
          </a:lstStyle>
          <a:p>
            <a:r>
              <a:rPr lang="en-GB" dirty="0"/>
              <a:t>Click to edit title</a:t>
            </a:r>
            <a:endParaRPr lang="en-US" dirty="0"/>
          </a:p>
        </p:txBody>
      </p:sp>
      <p:sp>
        <p:nvSpPr>
          <p:cNvPr id="2" name="Content Placeholder 2">
            <a:extLst>
              <a:ext uri="{FF2B5EF4-FFF2-40B4-BE49-F238E27FC236}">
                <a16:creationId xmlns:a16="http://schemas.microsoft.com/office/drawing/2014/main" id="{29F6C0E1-CAE0-D8A4-0896-411A3B905366}"/>
              </a:ext>
            </a:extLst>
          </p:cNvPr>
          <p:cNvSpPr>
            <a:spLocks noGrp="1"/>
          </p:cNvSpPr>
          <p:nvPr>
            <p:ph idx="1"/>
          </p:nvPr>
        </p:nvSpPr>
        <p:spPr>
          <a:xfrm>
            <a:off x="597877" y="2174789"/>
            <a:ext cx="10937631" cy="3616411"/>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8726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 Text">
    <p:spTree>
      <p:nvGrpSpPr>
        <p:cNvPr id="1" name=""/>
        <p:cNvGrpSpPr/>
        <p:nvPr/>
      </p:nvGrpSpPr>
      <p:grpSpPr>
        <a:xfrm>
          <a:off x="0" y="0"/>
          <a:ext cx="0" cy="0"/>
          <a:chOff x="0" y="0"/>
          <a:chExt cx="0" cy="0"/>
        </a:xfrm>
      </p:grpSpPr>
      <p:pic>
        <p:nvPicPr>
          <p:cNvPr id="4" name="Picture 3" descr="A white rectangular object with a green background&#10;&#10;Description automatically generated">
            <a:extLst>
              <a:ext uri="{FF2B5EF4-FFF2-40B4-BE49-F238E27FC236}">
                <a16:creationId xmlns:a16="http://schemas.microsoft.com/office/drawing/2014/main" id="{F4E559B6-A289-811F-4FA2-44132614D0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C664290-3D4F-5E9D-2F65-EEFCFF955BA2}"/>
              </a:ext>
            </a:extLst>
          </p:cNvPr>
          <p:cNvSpPr>
            <a:spLocks noGrp="1"/>
          </p:cNvSpPr>
          <p:nvPr>
            <p:ph type="body" idx="1"/>
          </p:nvPr>
        </p:nvSpPr>
        <p:spPr>
          <a:xfrm>
            <a:off x="597877" y="2192216"/>
            <a:ext cx="10937631" cy="3540370"/>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F7866FDD-371A-0BF3-4D51-2378A3E42BB2}"/>
              </a:ext>
            </a:extLst>
          </p:cNvPr>
          <p:cNvSpPr>
            <a:spLocks noGrp="1"/>
          </p:cNvSpPr>
          <p:nvPr>
            <p:ph type="title" hasCustomPrompt="1"/>
          </p:nvPr>
        </p:nvSpPr>
        <p:spPr>
          <a:xfrm>
            <a:off x="597877" y="365125"/>
            <a:ext cx="10937631" cy="1325563"/>
          </a:xfrm>
        </p:spPr>
        <p:txBody>
          <a:bodyPr>
            <a:noAutofit/>
          </a:bodyPr>
          <a:lstStyle>
            <a:lvl1pPr>
              <a:defRPr sz="6000">
                <a:solidFill>
                  <a:srgbClr val="E5D196"/>
                </a:solidFill>
                <a:latin typeface="Helvetica" pitchFamily="2" charset="0"/>
              </a:defRPr>
            </a:lvl1pPr>
          </a:lstStyle>
          <a:p>
            <a:r>
              <a:rPr lang="en-GB" dirty="0"/>
              <a:t>Click to edit title</a:t>
            </a:r>
            <a:endParaRPr lang="en-US" dirty="0"/>
          </a:p>
        </p:txBody>
      </p:sp>
    </p:spTree>
    <p:extLst>
      <p:ext uri="{BB962C8B-B14F-4D97-AF65-F5344CB8AC3E}">
        <p14:creationId xmlns:p14="http://schemas.microsoft.com/office/powerpoint/2010/main" val="3639612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5" name="Picture 4" descr="A white wall with black and white stripes&#10;&#10;Description automatically generated with medium confidence">
            <a:extLst>
              <a:ext uri="{FF2B5EF4-FFF2-40B4-BE49-F238E27FC236}">
                <a16:creationId xmlns:a16="http://schemas.microsoft.com/office/drawing/2014/main" id="{E60FA8B2-440F-B425-8336-6BFE0AA2FFA9}"/>
              </a:ext>
            </a:extLst>
          </p:cNvPr>
          <p:cNvPicPr>
            <a:picLocks noChangeAspect="1"/>
          </p:cNvPicPr>
          <p:nvPr userDrawn="1"/>
        </p:nvPicPr>
        <p:blipFill rotWithShape="1">
          <a:blip r:embed="rId2"/>
          <a:srcRect r="92308"/>
          <a:stretch/>
        </p:blipFill>
        <p:spPr>
          <a:xfrm>
            <a:off x="1" y="0"/>
            <a:ext cx="937846" cy="6858000"/>
          </a:xfrm>
          <a:prstGeom prst="rect">
            <a:avLst/>
          </a:prstGeom>
        </p:spPr>
      </p:pic>
      <p:sp>
        <p:nvSpPr>
          <p:cNvPr id="10" name="Picture Placeholder 9">
            <a:extLst>
              <a:ext uri="{FF2B5EF4-FFF2-40B4-BE49-F238E27FC236}">
                <a16:creationId xmlns:a16="http://schemas.microsoft.com/office/drawing/2014/main" id="{0911331F-D9FE-F46F-53DA-26718EEF7650}"/>
              </a:ext>
            </a:extLst>
          </p:cNvPr>
          <p:cNvSpPr>
            <a:spLocks noGrp="1"/>
          </p:cNvSpPr>
          <p:nvPr>
            <p:ph type="pic" sz="quarter" idx="10" hasCustomPrompt="1"/>
          </p:nvPr>
        </p:nvSpPr>
        <p:spPr>
          <a:xfrm>
            <a:off x="928800" y="0"/>
            <a:ext cx="11263200" cy="6858000"/>
          </a:xfrm>
          <a:noFill/>
          <a:effectLst>
            <a:glow>
              <a:schemeClr val="tx1">
                <a:alpha val="40000"/>
              </a:schemeClr>
            </a:glow>
            <a:innerShdw blurRad="1270000" dist="2540000" dir="11100000">
              <a:prstClr val="black">
                <a:alpha val="17000"/>
              </a:prstClr>
            </a:innerShdw>
          </a:effectLst>
        </p:spPr>
        <p:txBody>
          <a:bodyPr anchor="ctr" anchorCtr="0"/>
          <a:lstStyle>
            <a:lvl1pPr marL="0" indent="0" algn="ctr">
              <a:buNone/>
              <a:defRPr/>
            </a:lvl1pPr>
          </a:lstStyle>
          <a:p>
            <a:r>
              <a:rPr lang="en-US" dirty="0"/>
              <a:t>Add Image</a:t>
            </a:r>
          </a:p>
        </p:txBody>
      </p:sp>
    </p:spTree>
    <p:extLst>
      <p:ext uri="{BB962C8B-B14F-4D97-AF65-F5344CB8AC3E}">
        <p14:creationId xmlns:p14="http://schemas.microsoft.com/office/powerpoint/2010/main" val="101759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8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EED40-66CD-319F-017C-43DF3B202B9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8D05908-F751-DF16-5FF3-3808EC699106}"/>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09831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8" r:id="rId6"/>
    <p:sldLayoutId id="2147483657" r:id="rId7"/>
    <p:sldLayoutId id="2147483659" r:id="rId8"/>
    <p:sldLayoutId id="2147483660" r:id="rId9"/>
  </p:sldLayoutIdLst>
  <p:txStyles>
    <p:titleStyle>
      <a:lvl1pPr algn="l" defTabSz="914400" rtl="0" eaLnBrk="1" latinLnBrk="0" hangingPunct="1">
        <a:lnSpc>
          <a:spcPct val="90000"/>
        </a:lnSpc>
        <a:spcBef>
          <a:spcPct val="0"/>
        </a:spcBef>
        <a:buNone/>
        <a:defRPr sz="6000" kern="1200">
          <a:solidFill>
            <a:srgbClr val="003E29"/>
          </a:solidFill>
          <a:latin typeface="Helvetica" pitchFamily="2" charset="0"/>
          <a:ea typeface="+mj-ea"/>
          <a:cs typeface="+mj-cs"/>
        </a:defRPr>
      </a:lvl1pPr>
    </p:titleStyle>
    <p:bodyStyle>
      <a:lvl1pPr marL="228600" indent="-228600" algn="l" defTabSz="914400" rtl="0" eaLnBrk="1" latinLnBrk="0" hangingPunct="1">
        <a:lnSpc>
          <a:spcPct val="120000"/>
        </a:lnSpc>
        <a:spcBef>
          <a:spcPts val="1000"/>
        </a:spcBef>
        <a:buClr>
          <a:srgbClr val="003E29"/>
        </a:buClr>
        <a:buSzPct val="120000"/>
        <a:buFont typeface="Wingdings" pitchFamily="2" charset="2"/>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20000"/>
        </a:lnSpc>
        <a:spcBef>
          <a:spcPts val="500"/>
        </a:spcBef>
        <a:buClr>
          <a:srgbClr val="003E29"/>
        </a:buClr>
        <a:buSzPct val="120000"/>
        <a:buFont typeface="Wingdings" pitchFamily="2" charset="2"/>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20000"/>
        </a:lnSpc>
        <a:spcBef>
          <a:spcPts val="500"/>
        </a:spcBef>
        <a:buClr>
          <a:srgbClr val="003E29"/>
        </a:buClr>
        <a:buSzPct val="120000"/>
        <a:buFont typeface="Wingdings" pitchFamily="2" charset="2"/>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20000"/>
        </a:lnSpc>
        <a:spcBef>
          <a:spcPts val="500"/>
        </a:spcBef>
        <a:buClr>
          <a:srgbClr val="003E29"/>
        </a:buClr>
        <a:buSzPct val="120000"/>
        <a:buFont typeface="Wingdings" pitchFamily="2" charset="2"/>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20000"/>
        </a:lnSpc>
        <a:spcBef>
          <a:spcPts val="500"/>
        </a:spcBef>
        <a:buClr>
          <a:srgbClr val="003E29"/>
        </a:buClr>
        <a:buSzPct val="120000"/>
        <a:buFont typeface="Wingdings" pitchFamily="2" charset="2"/>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book on a rock&#10;&#10;Description automatically generated">
            <a:extLst>
              <a:ext uri="{FF2B5EF4-FFF2-40B4-BE49-F238E27FC236}">
                <a16:creationId xmlns:a16="http://schemas.microsoft.com/office/drawing/2014/main" id="{D864FA6B-2D38-1165-A57A-9EACED46F68C}"/>
              </a:ext>
            </a:extLst>
          </p:cNvPr>
          <p:cNvPicPr>
            <a:picLocks noGrp="1" noChangeAspect="1"/>
          </p:cNvPicPr>
          <p:nvPr>
            <p:ph type="pic" sz="quarter" idx="10"/>
          </p:nvPr>
        </p:nvPicPr>
        <p:blipFill>
          <a:blip r:embed="rId2"/>
          <a:srcRect t="13764" r="2" b="370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107A949A-E3FA-F275-7CFA-B37D9A9F74A6}"/>
              </a:ext>
            </a:extLst>
          </p:cNvPr>
          <p:cNvSpPr txBox="1"/>
          <p:nvPr/>
        </p:nvSpPr>
        <p:spPr>
          <a:xfrm>
            <a:off x="531118" y="1216454"/>
            <a:ext cx="2635045" cy="4185761"/>
          </a:xfrm>
          <a:prstGeom prst="rect">
            <a:avLst/>
          </a:prstGeom>
          <a:noFill/>
        </p:spPr>
        <p:txBody>
          <a:bodyPr wrap="square" rtlCol="0">
            <a:spAutoFit/>
          </a:bodyPr>
          <a:lstStyle/>
          <a:p>
            <a:pPr algn="ct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Sunday 27</a:t>
            </a:r>
            <a:r>
              <a:rPr lang="en-US" b="1" baseline="30000"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a:t>
            </a: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October</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Martin Pearson</a:t>
            </a:r>
          </a:p>
          <a:p>
            <a:pPr algn="ct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ct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a:t>
            </a: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God</a:t>
            </a:r>
          </a:p>
          <a:p>
            <a:pPr algn="ctr"/>
            <a:r>
              <a:rPr lang="en-US" sz="40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Story</a:t>
            </a:r>
            <a:endPar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endPar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r>
              <a:rPr lang="en-US" sz="2800"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Weeks 4 to 6</a:t>
            </a:r>
            <a:br>
              <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br>
            <a:endParaRPr lang="en-US" b="1" dirty="0">
              <a:solidFill>
                <a:srgbClr val="E5D196"/>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61466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9F91C-2EF6-D54E-623D-69ACAD3C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AF0DA-F50E-8986-C98D-E640051F52CD}"/>
              </a:ext>
            </a:extLst>
          </p:cNvPr>
          <p:cNvSpPr>
            <a:spLocks noGrp="1"/>
          </p:cNvSpPr>
          <p:nvPr>
            <p:ph type="title"/>
          </p:nvPr>
        </p:nvSpPr>
        <p:spPr/>
        <p:txBody>
          <a:bodyPr/>
          <a:lstStyle/>
          <a:p>
            <a:r>
              <a:rPr lang="en-US" dirty="0"/>
              <a:t>5 - The Rise and Fall of the 	 Kingdom of Israel</a:t>
            </a:r>
          </a:p>
        </p:txBody>
      </p:sp>
      <p:sp>
        <p:nvSpPr>
          <p:cNvPr id="3" name="Content Placeholder 2">
            <a:extLst>
              <a:ext uri="{FF2B5EF4-FFF2-40B4-BE49-F238E27FC236}">
                <a16:creationId xmlns:a16="http://schemas.microsoft.com/office/drawing/2014/main" id="{3664689B-9BD0-E374-0255-35A57EC9E60F}"/>
              </a:ext>
            </a:extLst>
          </p:cNvPr>
          <p:cNvSpPr>
            <a:spLocks noGrp="1"/>
          </p:cNvSpPr>
          <p:nvPr>
            <p:ph idx="1"/>
          </p:nvPr>
        </p:nvSpPr>
        <p:spPr>
          <a:xfrm>
            <a:off x="1481784" y="2430428"/>
            <a:ext cx="9793358" cy="4717624"/>
          </a:xfrm>
        </p:spPr>
        <p:txBody>
          <a:bodyPr>
            <a:normAutofit/>
          </a:bodyPr>
          <a:lstStyle/>
          <a:p>
            <a:pPr marL="214630" indent="0">
              <a:lnSpc>
                <a:spcPct val="100000"/>
              </a:lnSpc>
              <a:buNone/>
            </a:pPr>
            <a:r>
              <a:rPr lang="en-GB" i="1" dirty="0">
                <a:effectLst/>
                <a:latin typeface="Aptos" panose="020B0004020202020204" pitchFamily="34" charset="0"/>
                <a:ea typeface="Aptos" panose="020B0004020202020204" pitchFamily="34" charset="0"/>
                <a:cs typeface="Times New Roman" panose="02020603050405020304" pitchFamily="18" charset="0"/>
              </a:rPr>
              <a:t>Because of this God established an everlasting covenant with David. We discover how David’s son Solomon initially build well upon these foundations building and dedicating the temple but also how his heart eventually turned away from The Lord resulting in the division of the Kingdom of Israel. In the end we learn the kings of Israel over the next few centuries did not follow in the ways of David and the slow but tragic demise of the monarchy of Israel took place.</a:t>
            </a: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9428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BE4B7-8C01-44AB-CE09-3E019C2FA3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3D8C63-7B3C-75CE-114F-9766D8389197}"/>
              </a:ext>
            </a:extLst>
          </p:cNvPr>
          <p:cNvSpPr>
            <a:spLocks noGrp="1"/>
          </p:cNvSpPr>
          <p:nvPr>
            <p:ph type="body" idx="1"/>
          </p:nvPr>
        </p:nvSpPr>
        <p:spPr/>
        <p:txBody>
          <a:bodyPr anchor="ctr">
            <a:normAutofit/>
          </a:bodyPr>
          <a:lstStyle/>
          <a:p>
            <a:pPr algn="ctr"/>
            <a:r>
              <a:rPr lang="en-GB" b="1" kern="100" dirty="0">
                <a:effectLst/>
                <a:latin typeface="Aptos" panose="020B0004020202020204" pitchFamily="34" charset="0"/>
                <a:ea typeface="Aptos" panose="020B0004020202020204" pitchFamily="34" charset="0"/>
                <a:cs typeface="Times New Roman" panose="02020603050405020304" pitchFamily="18" charset="0"/>
              </a:rPr>
              <a:t>Be strong and courageous</a:t>
            </a:r>
          </a:p>
          <a:p>
            <a:pPr algn="ctr"/>
            <a:r>
              <a:rPr lang="en-GB" sz="2800" kern="100" dirty="0">
                <a:effectLst/>
                <a:latin typeface="Aptos" panose="020B0004020202020204" pitchFamily="34" charset="0"/>
                <a:ea typeface="Aptos" panose="020B0004020202020204" pitchFamily="34" charset="0"/>
                <a:cs typeface="Times New Roman" panose="02020603050405020304" pitchFamily="18" charset="0"/>
              </a:rPr>
              <a:t>Joshua 1:6,7 &amp; 9</a:t>
            </a:r>
          </a:p>
        </p:txBody>
      </p:sp>
    </p:spTree>
    <p:extLst>
      <p:ext uri="{BB962C8B-B14F-4D97-AF65-F5344CB8AC3E}">
        <p14:creationId xmlns:p14="http://schemas.microsoft.com/office/powerpoint/2010/main" val="2430288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1E3A-5F3B-A728-FE14-82A1895002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FF214-8FD2-791E-D8BD-9F5C65890EF0}"/>
              </a:ext>
            </a:extLst>
          </p:cNvPr>
          <p:cNvSpPr>
            <a:spLocks noGrp="1"/>
          </p:cNvSpPr>
          <p:nvPr>
            <p:ph type="body" idx="1"/>
          </p:nvPr>
        </p:nvSpPr>
        <p:spPr>
          <a:xfrm>
            <a:off x="2672862" y="137653"/>
            <a:ext cx="7444153" cy="6528618"/>
          </a:xfrm>
        </p:spPr>
        <p:txBody>
          <a:bodyPr anchor="ctr">
            <a:normAutofit/>
          </a:bodyPr>
          <a:lstStyle/>
          <a:p>
            <a:pPr marL="450215" indent="-13970" algn="ctr">
              <a:lnSpc>
                <a:spcPct val="100000"/>
              </a:lnSpc>
            </a:pPr>
            <a:r>
              <a:rPr lang="en-GB" sz="3100" b="1" i="1" kern="100" dirty="0">
                <a:effectLst/>
                <a:latin typeface="Aptos" panose="020B0004020202020204" pitchFamily="34" charset="0"/>
                <a:ea typeface="Aptos" panose="020B0004020202020204" pitchFamily="34" charset="0"/>
                <a:cs typeface="Times New Roman" panose="02020603050405020304" pitchFamily="18" charset="0"/>
              </a:rPr>
              <a:t>But if you refuse to serve the Lord, then choose today whom you will serve.</a:t>
            </a:r>
          </a:p>
          <a:p>
            <a:pPr marL="450215" indent="-13970" algn="ctr">
              <a:lnSpc>
                <a:spcPct val="100000"/>
              </a:lnSpc>
            </a:pPr>
            <a:r>
              <a:rPr lang="en-GB" sz="3100" b="1" i="1" kern="100" dirty="0">
                <a:effectLst/>
                <a:latin typeface="Aptos" panose="020B0004020202020204" pitchFamily="34" charset="0"/>
                <a:ea typeface="Aptos" panose="020B0004020202020204" pitchFamily="34" charset="0"/>
                <a:cs typeface="Times New Roman" panose="02020603050405020304" pitchFamily="18" charset="0"/>
              </a:rPr>
              <a:t>Would you prefer the gods your ancestors served beyond the Euphrates? </a:t>
            </a:r>
          </a:p>
          <a:p>
            <a:pPr marL="450215" indent="-13970" algn="ctr">
              <a:lnSpc>
                <a:spcPct val="100000"/>
              </a:lnSpc>
            </a:pPr>
            <a:r>
              <a:rPr lang="en-GB" sz="3100" b="1" i="1" kern="100" dirty="0">
                <a:effectLst/>
                <a:latin typeface="Aptos" panose="020B0004020202020204" pitchFamily="34" charset="0"/>
                <a:ea typeface="Aptos" panose="020B0004020202020204" pitchFamily="34" charset="0"/>
                <a:cs typeface="Times New Roman" panose="02020603050405020304" pitchFamily="18" charset="0"/>
              </a:rPr>
              <a:t>Or will it be the gods of the Amorites in whose land you now live? </a:t>
            </a:r>
          </a:p>
          <a:p>
            <a:pPr marL="450215" indent="-13970" algn="ctr">
              <a:lnSpc>
                <a:spcPct val="100000"/>
              </a:lnSpc>
            </a:pPr>
            <a:r>
              <a:rPr lang="en-GB" sz="3100" b="1" i="1" kern="100" dirty="0">
                <a:effectLst/>
                <a:latin typeface="Aptos" panose="020B0004020202020204" pitchFamily="34" charset="0"/>
                <a:ea typeface="Aptos" panose="020B0004020202020204" pitchFamily="34" charset="0"/>
                <a:cs typeface="Times New Roman" panose="02020603050405020304" pitchFamily="18" charset="0"/>
              </a:rPr>
              <a:t>But as for me and my family,</a:t>
            </a:r>
          </a:p>
          <a:p>
            <a:pPr marL="450215" indent="-13970" algn="ctr">
              <a:lnSpc>
                <a:spcPct val="100000"/>
              </a:lnSpc>
            </a:pPr>
            <a:r>
              <a:rPr lang="en-GB" sz="3100" b="1" i="1" kern="100" dirty="0">
                <a:effectLst/>
                <a:latin typeface="Aptos" panose="020B0004020202020204" pitchFamily="34" charset="0"/>
                <a:ea typeface="Aptos" panose="020B0004020202020204" pitchFamily="34" charset="0"/>
                <a:cs typeface="Times New Roman" panose="02020603050405020304" pitchFamily="18" charset="0"/>
              </a:rPr>
              <a:t>we will serve the Lord.”</a:t>
            </a:r>
            <a:endParaRPr lang="en-GB" sz="3100" b="1" kern="100" dirty="0">
              <a:effectLst/>
              <a:latin typeface="Aptos" panose="020B0004020202020204" pitchFamily="34" charset="0"/>
              <a:ea typeface="Aptos" panose="020B0004020202020204" pitchFamily="34" charset="0"/>
              <a:cs typeface="Times New Roman" panose="02020603050405020304" pitchFamily="18" charset="0"/>
            </a:endParaRPr>
          </a:p>
          <a:p>
            <a:pPr marL="450215" indent="-13970" algn="ctr">
              <a:lnSpc>
                <a:spcPct val="100000"/>
              </a:lnSpc>
            </a:pPr>
            <a:r>
              <a:rPr lang="en-GB" sz="2800" i="1" kern="100" dirty="0">
                <a:effectLst/>
                <a:latin typeface="Aptos" panose="020B0004020202020204" pitchFamily="34" charset="0"/>
                <a:ea typeface="Aptos" panose="020B0004020202020204" pitchFamily="34" charset="0"/>
                <a:cs typeface="Times New Roman" panose="02020603050405020304" pitchFamily="18" charset="0"/>
              </a:rPr>
              <a:t>Joshua 24:15</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0672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A4E9E-17D2-6600-89F0-1B46EF52937C}"/>
              </a:ext>
            </a:extLst>
          </p:cNvPr>
          <p:cNvSpPr>
            <a:spLocks noGrp="1"/>
          </p:cNvSpPr>
          <p:nvPr>
            <p:ph type="body" idx="1"/>
          </p:nvPr>
        </p:nvSpPr>
        <p:spPr>
          <a:xfrm>
            <a:off x="2467898" y="668215"/>
            <a:ext cx="7865806" cy="5455089"/>
          </a:xfrm>
        </p:spPr>
        <p:txBody>
          <a:bodyPr anchor="ctr">
            <a:normAutofit/>
          </a:bodyPr>
          <a:lstStyle/>
          <a:p>
            <a:pPr marL="457200" algn="ctr"/>
            <a:r>
              <a:rPr lang="en-GB" sz="3000" b="1" i="1" kern="100" dirty="0">
                <a:effectLst/>
                <a:latin typeface="Aptos" panose="020B0004020202020204" pitchFamily="34" charset="0"/>
                <a:ea typeface="Aptos" panose="020B0004020202020204" pitchFamily="34" charset="0"/>
                <a:cs typeface="Times New Roman" panose="02020603050405020304" pitchFamily="18" charset="0"/>
              </a:rPr>
              <a:t>The Israelites did evil in the Lord’s sight and served the images of Baal. They abandoned the Lord, the God of their ancestors, who had brought them out of Egypt. They went after other gods, worshiping the gods of the people around them. And they angered the Lord</a:t>
            </a:r>
            <a:endParaRPr lang="en-GB" sz="30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ctr"/>
            <a:r>
              <a:rPr lang="en-GB" sz="2800" i="1" kern="100" dirty="0">
                <a:effectLst/>
                <a:latin typeface="Aptos" panose="020B0004020202020204" pitchFamily="34" charset="0"/>
                <a:ea typeface="Aptos" panose="020B0004020202020204" pitchFamily="34" charset="0"/>
                <a:cs typeface="Times New Roman" panose="02020603050405020304" pitchFamily="18" charset="0"/>
              </a:rPr>
              <a:t>Judges 2:11-12</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711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53E1-9A96-EBBA-1CBC-1B81CAEBD9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0DA85E-C52A-9DFB-BC11-BE074F9C7BE5}"/>
              </a:ext>
            </a:extLst>
          </p:cNvPr>
          <p:cNvSpPr>
            <a:spLocks noGrp="1"/>
          </p:cNvSpPr>
          <p:nvPr>
            <p:ph type="body" idx="1"/>
          </p:nvPr>
        </p:nvSpPr>
        <p:spPr>
          <a:xfrm>
            <a:off x="2467898" y="668215"/>
            <a:ext cx="7865806" cy="5455089"/>
          </a:xfrm>
        </p:spPr>
        <p:txBody>
          <a:bodyPr anchor="ctr">
            <a:normAutofit/>
          </a:bodyPr>
          <a:lstStyle/>
          <a:p>
            <a:pPr marL="457200" algn="ctr">
              <a:lnSpc>
                <a:spcPct val="100000"/>
              </a:lnSpc>
            </a:pPr>
            <a:r>
              <a:rPr lang="en-GB" sz="3200" b="1" i="1" kern="100" dirty="0">
                <a:solidFill>
                  <a:srgbClr val="000000"/>
                </a:solidFill>
                <a:effectLst/>
                <a:latin typeface="+mn-lt"/>
                <a:ea typeface="Aptos" panose="020B0004020202020204" pitchFamily="34" charset="0"/>
                <a:cs typeface="Times New Roman" panose="02020603050405020304" pitchFamily="18" charset="0"/>
              </a:rPr>
              <a:t>In those days Israel had no king;</a:t>
            </a:r>
            <a:br>
              <a:rPr lang="en-GB" sz="3200" b="1" i="1" kern="100" dirty="0">
                <a:solidFill>
                  <a:srgbClr val="000000"/>
                </a:solidFill>
                <a:effectLst/>
                <a:latin typeface="+mn-lt"/>
                <a:ea typeface="Aptos" panose="020B0004020202020204" pitchFamily="34" charset="0"/>
                <a:cs typeface="Times New Roman" panose="02020603050405020304" pitchFamily="18" charset="0"/>
              </a:rPr>
            </a:br>
            <a:r>
              <a:rPr lang="en-GB" sz="3200" b="1" i="1" kern="100" dirty="0">
                <a:solidFill>
                  <a:srgbClr val="000000"/>
                </a:solidFill>
                <a:effectLst/>
                <a:latin typeface="+mn-lt"/>
                <a:ea typeface="Aptos" panose="020B0004020202020204" pitchFamily="34" charset="0"/>
                <a:cs typeface="Times New Roman" panose="02020603050405020304" pitchFamily="18" charset="0"/>
              </a:rPr>
              <a:t>all the people did whatever seemed right in their own eyes. </a:t>
            </a:r>
          </a:p>
          <a:p>
            <a:pPr marL="457200" algn="ctr"/>
            <a:r>
              <a:rPr lang="en-GB" sz="2800" i="1" kern="100" dirty="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Judges 17:6 &amp; 21:25</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948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7DA73-9433-065B-8820-EB95E81F71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0D7E38-1EE8-872D-29AD-F59035E6FD52}"/>
              </a:ext>
            </a:extLst>
          </p:cNvPr>
          <p:cNvSpPr>
            <a:spLocks noGrp="1"/>
          </p:cNvSpPr>
          <p:nvPr>
            <p:ph type="body" idx="1"/>
          </p:nvPr>
        </p:nvSpPr>
        <p:spPr>
          <a:xfrm>
            <a:off x="2467898" y="668215"/>
            <a:ext cx="7865806" cy="5455089"/>
          </a:xfrm>
        </p:spPr>
        <p:txBody>
          <a:bodyPr anchor="ctr">
            <a:normAutofit/>
          </a:bodyPr>
          <a:lstStyle/>
          <a:p>
            <a:pPr marL="457200" algn="ctr">
              <a:lnSpc>
                <a:spcPct val="100000"/>
              </a:lnSpc>
            </a:pP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But the Lord said to Samuel,</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“Don’t judge by his appearance or height, for I have rejected him. The Lord doesn’t see things the way you see them. People judge by outward appearance, but the Lord looks at the heart.</a:t>
            </a:r>
          </a:p>
          <a:p>
            <a:pPr marL="457200" algn="ctr"/>
            <a:r>
              <a:rPr lang="en-GB" sz="2800" i="1" kern="100" dirty="0">
                <a:effectLst/>
                <a:latin typeface="Aptos" panose="020B0004020202020204" pitchFamily="34" charset="0"/>
                <a:ea typeface="Aptos" panose="020B0004020202020204" pitchFamily="34" charset="0"/>
                <a:cs typeface="Times New Roman" panose="02020603050405020304" pitchFamily="18" charset="0"/>
              </a:rPr>
              <a:t>1 Samuel 16:7</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79022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0CF92-47CD-33D2-0013-455FA0655D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DDBD85-EA39-2471-EA95-1765258CBF5F}"/>
              </a:ext>
            </a:extLst>
          </p:cNvPr>
          <p:cNvSpPr>
            <a:spLocks noGrp="1"/>
          </p:cNvSpPr>
          <p:nvPr>
            <p:ph type="body" idx="1"/>
          </p:nvPr>
        </p:nvSpPr>
        <p:spPr>
          <a:xfrm>
            <a:off x="2467898" y="668215"/>
            <a:ext cx="7865806" cy="5455089"/>
          </a:xfrm>
        </p:spPr>
        <p:txBody>
          <a:bodyPr anchor="ctr">
            <a:normAutofit/>
          </a:bodyPr>
          <a:lstStyle/>
          <a:p>
            <a:pPr marL="457200" algn="ctr">
              <a:lnSpc>
                <a:spcPct val="100000"/>
              </a:lnSpc>
            </a:pP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But the Lord said to Samuel,</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“Don’t judge by his appearance or height, for I have rejected him. The Lord doesn’t see things the way you see them. People judge by outward appearance, but the Lord looks at the heart.</a:t>
            </a:r>
          </a:p>
          <a:p>
            <a:pPr marL="457200" algn="ctr"/>
            <a:r>
              <a:rPr lang="en-GB" sz="2800" i="1" kern="100" dirty="0">
                <a:effectLst/>
                <a:latin typeface="Aptos" panose="020B0004020202020204" pitchFamily="34" charset="0"/>
                <a:ea typeface="Aptos" panose="020B0004020202020204" pitchFamily="34" charset="0"/>
                <a:cs typeface="Times New Roman" panose="02020603050405020304" pitchFamily="18" charset="0"/>
              </a:rPr>
              <a:t>1 Samuel 16:7</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0439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AF546-B5D5-EB73-F1C7-1DCF2C1B70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1CCA10-4490-3B9A-31BC-0AE4AAF1958C}"/>
              </a:ext>
            </a:extLst>
          </p:cNvPr>
          <p:cNvSpPr>
            <a:spLocks noGrp="1"/>
          </p:cNvSpPr>
          <p:nvPr>
            <p:ph type="body" idx="1"/>
          </p:nvPr>
        </p:nvSpPr>
        <p:spPr>
          <a:xfrm>
            <a:off x="2467898" y="668215"/>
            <a:ext cx="7865806" cy="5455089"/>
          </a:xfrm>
        </p:spPr>
        <p:txBody>
          <a:bodyPr anchor="ctr">
            <a:normAutofit/>
          </a:bodyPr>
          <a:lstStyle/>
          <a:p>
            <a:pPr marL="457200" algn="ctr">
              <a:lnSpc>
                <a:spcPct val="100000"/>
              </a:lnSpc>
            </a:pP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But the Lord said to Samuel,</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“Don’t judge by his appearance or height, for I have rejected him. The Lord doesn’t see things the way you see them. People judge by outward appearance, but the Lord looks at the heart.</a:t>
            </a:r>
          </a:p>
          <a:p>
            <a:pPr marL="457200" algn="ctr"/>
            <a:r>
              <a:rPr lang="en-GB" sz="2800" i="1" kern="100" dirty="0">
                <a:effectLst/>
                <a:latin typeface="Aptos" panose="020B0004020202020204" pitchFamily="34" charset="0"/>
                <a:ea typeface="Aptos" panose="020B0004020202020204" pitchFamily="34" charset="0"/>
                <a:cs typeface="Times New Roman" panose="02020603050405020304" pitchFamily="18" charset="0"/>
              </a:rPr>
              <a:t>1 Samuel 16:7</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31026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412C7-C0D6-6DAB-1611-3CDEBD42EC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0C9C80-9B2A-623A-5EFD-FABE08D191AE}"/>
              </a:ext>
            </a:extLst>
          </p:cNvPr>
          <p:cNvSpPr>
            <a:spLocks noGrp="1"/>
          </p:cNvSpPr>
          <p:nvPr>
            <p:ph type="body" idx="1"/>
          </p:nvPr>
        </p:nvSpPr>
        <p:spPr>
          <a:xfrm>
            <a:off x="2467898" y="668215"/>
            <a:ext cx="7865806" cy="5455089"/>
          </a:xfrm>
        </p:spPr>
        <p:txBody>
          <a:bodyPr anchor="ctr">
            <a:normAutofit/>
          </a:bodyPr>
          <a:lstStyle/>
          <a:p>
            <a:pPr marL="457200" algn="ctr">
              <a:lnSpc>
                <a:spcPct val="100000"/>
              </a:lnSpc>
            </a:pP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The one thing I ask of the Lord ,</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the thing I seek most - </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is to live in the house of the Lord</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all the days of my life,</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delighting in the Lord’s perfections</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and meditating in his Temple”</a:t>
            </a:r>
          </a:p>
          <a:p>
            <a:pPr marL="457200" algn="ctr"/>
            <a:r>
              <a:rPr lang="en-GB" sz="2800" i="1" kern="100" dirty="0">
                <a:effectLst/>
                <a:latin typeface="Aptos" panose="020B0004020202020204" pitchFamily="34" charset="0"/>
                <a:ea typeface="Aptos" panose="020B0004020202020204" pitchFamily="34" charset="0"/>
                <a:cs typeface="Times New Roman" panose="02020603050405020304" pitchFamily="18" charset="0"/>
              </a:rPr>
              <a:t>Psalm 27:4</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64110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6</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5614114" cy="1937115"/>
          </a:xfrm>
        </p:spPr>
        <p:txBody>
          <a:bodyPr>
            <a:normAutofit/>
          </a:bodyPr>
          <a:lstStyle/>
          <a:p>
            <a:r>
              <a:rPr lang="en-US" dirty="0"/>
              <a:t>The Prophets and Exile</a:t>
            </a:r>
            <a:endParaRPr lang="en-GB" dirty="0"/>
          </a:p>
        </p:txBody>
      </p:sp>
    </p:spTree>
    <p:extLst>
      <p:ext uri="{BB962C8B-B14F-4D97-AF65-F5344CB8AC3E}">
        <p14:creationId xmlns:p14="http://schemas.microsoft.com/office/powerpoint/2010/main" val="146656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FDBCDC-25E6-BAF3-1446-668803AE92EB}"/>
              </a:ext>
            </a:extLst>
          </p:cNvPr>
          <p:cNvSpPr>
            <a:spLocks noGrp="1"/>
          </p:cNvSpPr>
          <p:nvPr>
            <p:ph type="ctrTitle"/>
          </p:nvPr>
        </p:nvSpPr>
        <p:spPr>
          <a:xfrm>
            <a:off x="616952" y="4254978"/>
            <a:ext cx="9144000" cy="1508124"/>
          </a:xfrm>
        </p:spPr>
        <p:txBody>
          <a:bodyPr>
            <a:normAutofit fontScale="90000"/>
          </a:bodyPr>
          <a:lstStyle/>
          <a:p>
            <a:r>
              <a:rPr lang="en-US" sz="4900" b="1" dirty="0"/>
              <a:t>1.	The Origin</a:t>
            </a:r>
            <a:br>
              <a:rPr lang="en-US" sz="4900" b="1" dirty="0"/>
            </a:br>
            <a:r>
              <a:rPr lang="en-US" sz="4900" b="1" dirty="0"/>
              <a:t>2.	The Fall</a:t>
            </a:r>
            <a:br>
              <a:rPr lang="en-US" sz="4900" b="1" dirty="0"/>
            </a:br>
            <a:r>
              <a:rPr lang="en-US" sz="4900" b="1" dirty="0"/>
              <a:t>3.	The Seed of Promise</a:t>
            </a:r>
            <a:br>
              <a:rPr lang="en-US" dirty="0"/>
            </a:br>
            <a:endParaRPr lang="en-GB" dirty="0"/>
          </a:p>
        </p:txBody>
      </p:sp>
    </p:spTree>
    <p:extLst>
      <p:ext uri="{BB962C8B-B14F-4D97-AF65-F5344CB8AC3E}">
        <p14:creationId xmlns:p14="http://schemas.microsoft.com/office/powerpoint/2010/main" val="1185107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1CD3A-995A-4362-9D87-23C41512E2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FDA1F5-B79F-CE84-67F0-729AF6821C8E}"/>
              </a:ext>
            </a:extLst>
          </p:cNvPr>
          <p:cNvSpPr>
            <a:spLocks noGrp="1"/>
          </p:cNvSpPr>
          <p:nvPr>
            <p:ph type="body" idx="1"/>
          </p:nvPr>
        </p:nvSpPr>
        <p:spPr>
          <a:xfrm>
            <a:off x="2251587" y="668215"/>
            <a:ext cx="8082117" cy="5455089"/>
          </a:xfrm>
        </p:spPr>
        <p:txBody>
          <a:bodyPr anchor="ctr">
            <a:normAutofit/>
          </a:bodyPr>
          <a:lstStyle/>
          <a:p>
            <a:pPr marL="540385" indent="-13970" algn="ctr">
              <a:lnSpc>
                <a:spcPct val="100000"/>
              </a:lnSpc>
            </a:pPr>
            <a:r>
              <a:rPr lang="en-GB" sz="3200" b="1" kern="100" dirty="0">
                <a:latin typeface="Aptos" panose="020B0004020202020204" pitchFamily="34" charset="0"/>
                <a:ea typeface="Aptos" panose="020B0004020202020204" pitchFamily="34" charset="0"/>
                <a:cs typeface="Times New Roman" panose="02020603050405020304" pitchFamily="18" charset="0"/>
              </a:rPr>
              <a:t>S</a:t>
            </a: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eek the peace and prosperity of the city to which I have carried you into exile.</a:t>
            </a:r>
            <a:endParaRPr lang="en-GB" sz="3200" b="1" kern="100" dirty="0">
              <a:effectLst/>
              <a:latin typeface="Aptos" panose="020B0004020202020204" pitchFamily="34" charset="0"/>
              <a:ea typeface="Aptos" panose="020B0004020202020204" pitchFamily="34" charset="0"/>
              <a:cs typeface="Times New Roman" panose="02020603050405020304" pitchFamily="18" charset="0"/>
            </a:endParaRPr>
          </a:p>
          <a:p>
            <a:pPr marL="540385" indent="-13970" algn="ctr">
              <a:lnSpc>
                <a:spcPct val="100000"/>
              </a:lnSpc>
            </a:pP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Pray to the Lord for it, because if it prospers, you too will prosper”</a:t>
            </a:r>
            <a:endParaRPr lang="en-GB" sz="3200" b="1"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0000"/>
              </a:lnSpc>
            </a:pPr>
            <a:r>
              <a:rPr lang="en-GB" sz="2800" i="1" dirty="0">
                <a:effectLst/>
                <a:latin typeface="Aptos" panose="020B0004020202020204" pitchFamily="34" charset="0"/>
                <a:ea typeface="Aptos" panose="020B0004020202020204" pitchFamily="34" charset="0"/>
                <a:cs typeface="Times New Roman" panose="02020603050405020304" pitchFamily="18" charset="0"/>
              </a:rPr>
              <a:t>Jeremiah 29:7</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3904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43D7-C734-C048-9B39-C3BF9E132A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834EA0-6A17-85BA-EE4D-1444B2773AA2}"/>
              </a:ext>
            </a:extLst>
          </p:cNvPr>
          <p:cNvSpPr>
            <a:spLocks noGrp="1"/>
          </p:cNvSpPr>
          <p:nvPr>
            <p:ph type="body" idx="1"/>
          </p:nvPr>
        </p:nvSpPr>
        <p:spPr>
          <a:xfrm>
            <a:off x="1592826" y="668215"/>
            <a:ext cx="9124335" cy="5455089"/>
          </a:xfrm>
        </p:spPr>
        <p:txBody>
          <a:bodyPr anchor="ctr">
            <a:normAutofit/>
          </a:bodyPr>
          <a:lstStyle/>
          <a:p>
            <a:pPr marL="450215" algn="ctr">
              <a:lnSpc>
                <a:spcPct val="100000"/>
              </a:lnSpc>
              <a:tabLst>
                <a:tab pos="450215" algn="l"/>
              </a:tabLst>
            </a:pP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For I am about to do something new.</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See, I have already begun! Do you not see it?</a:t>
            </a:r>
            <a:br>
              <a:rPr lang="en-GB" sz="3200" b="1" i="1" kern="100" dirty="0">
                <a:effectLst/>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I will make a pathway through the wilderness</a:t>
            </a:r>
            <a:br>
              <a:rPr lang="en-GB" sz="3200" b="1" kern="100" dirty="0">
                <a:latin typeface="Aptos" panose="020B0004020202020204" pitchFamily="34" charset="0"/>
                <a:ea typeface="Aptos" panose="020B0004020202020204" pitchFamily="34" charset="0"/>
                <a:cs typeface="Times New Roman" panose="02020603050405020304" pitchFamily="18" charset="0"/>
              </a:rPr>
            </a:br>
            <a:r>
              <a:rPr lang="en-GB" sz="3200" b="1" i="1" kern="100" dirty="0">
                <a:effectLst/>
                <a:latin typeface="Aptos" panose="020B0004020202020204" pitchFamily="34" charset="0"/>
                <a:ea typeface="Aptos" panose="020B0004020202020204" pitchFamily="34" charset="0"/>
                <a:cs typeface="Times New Roman" panose="02020603050405020304" pitchFamily="18" charset="0"/>
              </a:rPr>
              <a:t>I will create rivers in the dry wasteland</a:t>
            </a:r>
            <a:endParaRPr lang="en-GB" sz="3200" b="1" kern="100" dirty="0">
              <a:effectLst/>
              <a:latin typeface="Aptos" panose="020B0004020202020204" pitchFamily="34" charset="0"/>
              <a:ea typeface="Aptos" panose="020B0004020202020204" pitchFamily="34" charset="0"/>
              <a:cs typeface="Times New Roman" panose="02020603050405020304" pitchFamily="18" charset="0"/>
            </a:endParaRPr>
          </a:p>
          <a:p>
            <a:pPr marL="450215" algn="ctr">
              <a:lnSpc>
                <a:spcPct val="100000"/>
              </a:lnSpc>
              <a:tabLst>
                <a:tab pos="450215" algn="l"/>
              </a:tabLst>
            </a:pPr>
            <a:r>
              <a:rPr lang="en-GB" sz="2800" i="1" kern="100" dirty="0">
                <a:effectLst/>
                <a:latin typeface="Aptos" panose="020B0004020202020204" pitchFamily="34" charset="0"/>
                <a:ea typeface="Aptos" panose="020B0004020202020204" pitchFamily="34" charset="0"/>
                <a:cs typeface="Times New Roman" panose="02020603050405020304" pitchFamily="18" charset="0"/>
              </a:rPr>
              <a:t>Isaiah 43:19</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1494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7A0A-431C-6883-E92D-FB5A81B7EE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EA1C33-F491-E6F4-7B90-2F8E96E9A681}"/>
              </a:ext>
            </a:extLst>
          </p:cNvPr>
          <p:cNvSpPr>
            <a:spLocks noGrp="1"/>
          </p:cNvSpPr>
          <p:nvPr>
            <p:ph type="body" idx="1"/>
          </p:nvPr>
        </p:nvSpPr>
        <p:spPr>
          <a:xfrm>
            <a:off x="1887794" y="1645541"/>
            <a:ext cx="8829367" cy="3566917"/>
          </a:xfrm>
        </p:spPr>
        <p:txBody>
          <a:bodyPr anchor="ctr">
            <a:normAutofit/>
          </a:bodyPr>
          <a:lstStyle/>
          <a:p>
            <a:pPr marL="450215" algn="ctr">
              <a:tabLst>
                <a:tab pos="450215" algn="l"/>
              </a:tabLst>
            </a:pPr>
            <a:r>
              <a:rPr lang="en-GB" sz="2800" b="1" i="1" kern="100" dirty="0">
                <a:effectLst/>
                <a:latin typeface="Aptos" panose="020B0004020202020204" pitchFamily="34" charset="0"/>
                <a:ea typeface="Aptos" panose="020B0004020202020204" pitchFamily="34" charset="0"/>
                <a:cs typeface="Times New Roman" panose="02020603050405020304" pitchFamily="18" charset="0"/>
              </a:rPr>
              <a:t>I will make you as a light for the nations,</a:t>
            </a:r>
            <a:br>
              <a:rPr lang="en-GB" sz="2800" b="1" kern="100" dirty="0">
                <a:latin typeface="Aptos" panose="020B0004020202020204" pitchFamily="34" charset="0"/>
                <a:ea typeface="Aptos" panose="020B0004020202020204" pitchFamily="34" charset="0"/>
                <a:cs typeface="Times New Roman" panose="02020603050405020304" pitchFamily="18" charset="0"/>
              </a:rPr>
            </a:br>
            <a:r>
              <a:rPr lang="en-GB" sz="2800" b="1" i="1" kern="100" dirty="0">
                <a:effectLst/>
                <a:latin typeface="Aptos" panose="020B0004020202020204" pitchFamily="34" charset="0"/>
                <a:ea typeface="Aptos" panose="020B0004020202020204" pitchFamily="34" charset="0"/>
                <a:cs typeface="Times New Roman" panose="02020603050405020304" pitchFamily="18" charset="0"/>
              </a:rPr>
              <a:t>that my salvation may reach to the end of the earth.</a:t>
            </a:r>
            <a:endParaRPr lang="en-GB" sz="2800" b="1" kern="100" dirty="0">
              <a:effectLst/>
              <a:latin typeface="Aptos" panose="020B0004020202020204" pitchFamily="34" charset="0"/>
              <a:ea typeface="Aptos" panose="020B0004020202020204" pitchFamily="34" charset="0"/>
              <a:cs typeface="Times New Roman" panose="02020603050405020304" pitchFamily="18" charset="0"/>
            </a:endParaRPr>
          </a:p>
          <a:p>
            <a:pPr marL="450215" algn="ctr">
              <a:tabLst>
                <a:tab pos="450215" algn="l"/>
              </a:tabLst>
            </a:pPr>
            <a:r>
              <a:rPr lang="en-GB" sz="2800" i="1" kern="100" dirty="0">
                <a:effectLst/>
                <a:latin typeface="Aptos" panose="020B0004020202020204" pitchFamily="34" charset="0"/>
                <a:ea typeface="Aptos" panose="020B0004020202020204" pitchFamily="34" charset="0"/>
                <a:cs typeface="Times New Roman" panose="02020603050405020304" pitchFamily="18" charset="0"/>
              </a:rPr>
              <a:t>Isaiah 49:6</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8731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B01B-3F6D-5C15-16DE-A58B84C115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FA96D9-C4AD-E000-3FB3-B40E13B1F028}"/>
              </a:ext>
            </a:extLst>
          </p:cNvPr>
          <p:cNvSpPr>
            <a:spLocks noGrp="1"/>
          </p:cNvSpPr>
          <p:nvPr>
            <p:ph type="body" idx="1"/>
          </p:nvPr>
        </p:nvSpPr>
        <p:spPr>
          <a:xfrm>
            <a:off x="1848465" y="1645541"/>
            <a:ext cx="8829367" cy="3566917"/>
          </a:xfrm>
        </p:spPr>
        <p:txBody>
          <a:bodyPr anchor="ctr">
            <a:normAutofit/>
          </a:bodyPr>
          <a:lstStyle/>
          <a:p>
            <a:pPr>
              <a:tabLst>
                <a:tab pos="45021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ctr">
              <a:lnSpc>
                <a:spcPct val="100000"/>
              </a:lnSpc>
              <a:tabLst>
                <a:tab pos="450215" algn="l"/>
              </a:tabLst>
            </a:pPr>
            <a:r>
              <a:rPr lang="en-GB" sz="2800" b="1" i="1" kern="100" dirty="0">
                <a:effectLst/>
                <a:latin typeface="Aptos" panose="020B0004020202020204" pitchFamily="34" charset="0"/>
                <a:ea typeface="Aptos" panose="020B0004020202020204" pitchFamily="34" charset="0"/>
                <a:cs typeface="Times New Roman" panose="02020603050405020304" pitchFamily="18" charset="0"/>
              </a:rPr>
              <a:t>The Lord himself goes before you and will be with you;</a:t>
            </a:r>
            <a:br>
              <a:rPr lang="en-GB" sz="2800" kern="100" dirty="0">
                <a:latin typeface="Aptos" panose="020B0004020202020204" pitchFamily="34" charset="0"/>
                <a:ea typeface="Aptos" panose="020B0004020202020204" pitchFamily="34" charset="0"/>
                <a:cs typeface="Times New Roman" panose="02020603050405020304" pitchFamily="18" charset="0"/>
              </a:rPr>
            </a:br>
            <a:r>
              <a:rPr lang="en-GB" sz="2800" b="1" i="1" kern="100" dirty="0">
                <a:effectLst/>
                <a:latin typeface="Aptos" panose="020B0004020202020204" pitchFamily="34" charset="0"/>
                <a:ea typeface="Aptos" panose="020B0004020202020204" pitchFamily="34" charset="0"/>
                <a:cs typeface="Times New Roman" panose="02020603050405020304" pitchFamily="18" charset="0"/>
              </a:rPr>
              <a:t>he will never leave you nor forsake you.</a:t>
            </a:r>
            <a:br>
              <a:rPr lang="en-GB" sz="2800" kern="100" dirty="0">
                <a:latin typeface="Aptos" panose="020B0004020202020204" pitchFamily="34" charset="0"/>
                <a:ea typeface="Aptos" panose="020B0004020202020204" pitchFamily="34" charset="0"/>
                <a:cs typeface="Times New Roman" panose="02020603050405020304" pitchFamily="18" charset="0"/>
              </a:rPr>
            </a:br>
            <a:r>
              <a:rPr lang="en-GB" sz="2800" b="1" i="1" kern="100" dirty="0">
                <a:effectLst/>
                <a:latin typeface="Aptos" panose="020B0004020202020204" pitchFamily="34" charset="0"/>
                <a:ea typeface="Aptos" panose="020B0004020202020204" pitchFamily="34" charset="0"/>
                <a:cs typeface="Times New Roman" panose="02020603050405020304" pitchFamily="18" charset="0"/>
              </a:rPr>
              <a:t>Do not be afraid; do not be discouraged.”</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a:p>
            <a:pPr marL="450215" algn="ctr">
              <a:tabLst>
                <a:tab pos="450215" algn="l"/>
              </a:tabLst>
            </a:pPr>
            <a:r>
              <a:rPr lang="en-GB" sz="2800" i="1" kern="100" dirty="0">
                <a:effectLst/>
                <a:latin typeface="Aptos" panose="020B0004020202020204" pitchFamily="34" charset="0"/>
                <a:ea typeface="Aptos" panose="020B0004020202020204" pitchFamily="34" charset="0"/>
                <a:cs typeface="Times New Roman" panose="02020603050405020304" pitchFamily="18" charset="0"/>
              </a:rPr>
              <a:t>Deuteronomy 31:8</a:t>
            </a:r>
            <a:endParaRPr lang="en-GB"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423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B7ACE-EC08-6E20-EA56-CDFF41EA5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E846B-D1E7-BD3A-089E-8DE4B02A6EDB}"/>
              </a:ext>
            </a:extLst>
          </p:cNvPr>
          <p:cNvSpPr>
            <a:spLocks noGrp="1"/>
          </p:cNvSpPr>
          <p:nvPr>
            <p:ph type="title"/>
          </p:nvPr>
        </p:nvSpPr>
        <p:spPr/>
        <p:txBody>
          <a:bodyPr/>
          <a:lstStyle/>
          <a:p>
            <a:r>
              <a:rPr lang="en-US" dirty="0"/>
              <a:t>6 - The Prophets and Exile</a:t>
            </a:r>
          </a:p>
        </p:txBody>
      </p:sp>
      <p:sp>
        <p:nvSpPr>
          <p:cNvPr id="3" name="Content Placeholder 2">
            <a:extLst>
              <a:ext uri="{FF2B5EF4-FFF2-40B4-BE49-F238E27FC236}">
                <a16:creationId xmlns:a16="http://schemas.microsoft.com/office/drawing/2014/main" id="{81D43B3F-A95B-339B-7294-50C93B52D202}"/>
              </a:ext>
            </a:extLst>
          </p:cNvPr>
          <p:cNvSpPr>
            <a:spLocks noGrp="1"/>
          </p:cNvSpPr>
          <p:nvPr>
            <p:ph idx="1"/>
          </p:nvPr>
        </p:nvSpPr>
        <p:spPr>
          <a:xfrm>
            <a:off x="1560440" y="2271252"/>
            <a:ext cx="9793358" cy="4021394"/>
          </a:xfrm>
        </p:spPr>
        <p:txBody>
          <a:bodyPr>
            <a:noAutofit/>
          </a:bodyPr>
          <a:lstStyle/>
          <a:p>
            <a:pPr marL="214630" indent="0">
              <a:lnSpc>
                <a:spcPct val="100000"/>
              </a:lnSpc>
              <a:buNone/>
            </a:pPr>
            <a:r>
              <a:rPr lang="en-GB" i="1" kern="100" dirty="0">
                <a:effectLst/>
                <a:latin typeface="Aptos" panose="020B0004020202020204" pitchFamily="34" charset="0"/>
                <a:ea typeface="Aptos" panose="020B0004020202020204" pitchFamily="34" charset="0"/>
                <a:cs typeface="Times New Roman" panose="02020603050405020304" pitchFamily="18" charset="0"/>
              </a:rPr>
              <a:t>The story told so far is of a creator God who loves His creation, A heavenly father who loves his children. Influenced by the devil humankind has chosen to write their own self-centred stories, fracturing their perfect belonging in Gods love. Nevertheless, we have learned God cannot stand the distance and he pursues His lost sons and daughters, planting a seed of promise blessing in the heart of Abrahm. Abraham’s descendant, God’s own special people, Israel, will carry forward the eternal purposes of God. </a:t>
            </a:r>
            <a:endParaRPr lang="en-GB" sz="6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4860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72D3-BD07-3A67-18A9-F29A0621D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E6A38-1516-AF8E-A07A-8C97BB01735B}"/>
              </a:ext>
            </a:extLst>
          </p:cNvPr>
          <p:cNvSpPr>
            <a:spLocks noGrp="1"/>
          </p:cNvSpPr>
          <p:nvPr>
            <p:ph type="title"/>
          </p:nvPr>
        </p:nvSpPr>
        <p:spPr/>
        <p:txBody>
          <a:bodyPr/>
          <a:lstStyle/>
          <a:p>
            <a:r>
              <a:rPr lang="en-US" dirty="0"/>
              <a:t>6 - The Prophets and Exile</a:t>
            </a:r>
          </a:p>
        </p:txBody>
      </p:sp>
      <p:sp>
        <p:nvSpPr>
          <p:cNvPr id="3" name="Content Placeholder 2">
            <a:extLst>
              <a:ext uri="{FF2B5EF4-FFF2-40B4-BE49-F238E27FC236}">
                <a16:creationId xmlns:a16="http://schemas.microsoft.com/office/drawing/2014/main" id="{6B7A5C53-ED6D-B152-E131-D00558AF3B86}"/>
              </a:ext>
            </a:extLst>
          </p:cNvPr>
          <p:cNvSpPr>
            <a:spLocks noGrp="1"/>
          </p:cNvSpPr>
          <p:nvPr>
            <p:ph idx="1"/>
          </p:nvPr>
        </p:nvSpPr>
        <p:spPr>
          <a:xfrm>
            <a:off x="1560441" y="2212258"/>
            <a:ext cx="9793358" cy="5058697"/>
          </a:xfrm>
        </p:spPr>
        <p:txBody>
          <a:bodyPr>
            <a:noAutofit/>
          </a:bodyPr>
          <a:lstStyle/>
          <a:p>
            <a:pPr marL="214630" indent="0">
              <a:lnSpc>
                <a:spcPct val="100000"/>
              </a:lnSpc>
              <a:buNone/>
            </a:pPr>
            <a:r>
              <a:rPr lang="en-GB" i="1" kern="100" dirty="0">
                <a:effectLst/>
                <a:latin typeface="Aptos" panose="020B0004020202020204" pitchFamily="34" charset="0"/>
                <a:ea typeface="Aptos" panose="020B0004020202020204" pitchFamily="34" charset="0"/>
                <a:cs typeface="Times New Roman" panose="02020603050405020304" pitchFamily="18" charset="0"/>
              </a:rPr>
              <a:t>We have discovered at certain moments when the children of Israel are aligned with God’s purposes for their lives, they are given a taste of what the fruit of this divine favour they were always supposed to know would look like. But for the most part God’s special people would reject Him and the God story plot unravels in tragic ways God had not intended it to. Ultimately God will not forget His covenant with His people, but it has become clear Israel cannot save themselves, something will need to be done, but first silence…”</a:t>
            </a: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214630" indent="0" algn="r">
              <a:buNone/>
            </a:pPr>
            <a:endParaRPr lang="en-GB" sz="6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94605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CB60584-43B6-21D2-AB3A-CB0944B1630A}"/>
              </a:ext>
            </a:extLst>
          </p:cNvPr>
          <p:cNvSpPr txBox="1">
            <a:spLocks/>
          </p:cNvSpPr>
          <p:nvPr/>
        </p:nvSpPr>
        <p:spPr>
          <a:xfrm>
            <a:off x="629265" y="2679296"/>
            <a:ext cx="9438968" cy="30656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000" kern="1200">
                <a:solidFill>
                  <a:srgbClr val="E5D196"/>
                </a:solidFill>
                <a:latin typeface="Helvetica" pitchFamily="2" charset="0"/>
                <a:ea typeface="+mj-ea"/>
                <a:cs typeface="+mj-cs"/>
              </a:defRPr>
            </a:lvl1pPr>
          </a:lstStyle>
          <a:p>
            <a:pPr>
              <a:lnSpc>
                <a:spcPct val="100000"/>
              </a:lnSpc>
            </a:pPr>
            <a:r>
              <a:rPr lang="en-US" sz="4800" b="1" dirty="0"/>
              <a:t>…400 Years of Silence before we get to the New Testament</a:t>
            </a:r>
            <a:endParaRPr lang="en-US" sz="3600" dirty="0"/>
          </a:p>
        </p:txBody>
      </p:sp>
    </p:spTree>
    <p:extLst>
      <p:ext uri="{BB962C8B-B14F-4D97-AF65-F5344CB8AC3E}">
        <p14:creationId xmlns:p14="http://schemas.microsoft.com/office/powerpoint/2010/main" val="13129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522CE-0069-59CE-9C2D-C19FD3C2AF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8B4E3A-C19E-22F7-1849-23992B3B77C3}"/>
              </a:ext>
            </a:extLst>
          </p:cNvPr>
          <p:cNvSpPr>
            <a:spLocks noGrp="1"/>
          </p:cNvSpPr>
          <p:nvPr>
            <p:ph type="ctrTitle"/>
          </p:nvPr>
        </p:nvSpPr>
        <p:spPr>
          <a:xfrm>
            <a:off x="616952" y="4254978"/>
            <a:ext cx="9144000" cy="1508124"/>
          </a:xfrm>
        </p:spPr>
        <p:txBody>
          <a:bodyPr>
            <a:normAutofit fontScale="90000"/>
          </a:bodyPr>
          <a:lstStyle/>
          <a:p>
            <a:r>
              <a:rPr lang="en-US" sz="4900" b="1" dirty="0"/>
              <a:t>4.	The Birth of a Nation</a:t>
            </a:r>
            <a:br>
              <a:rPr lang="en-US" sz="4900" b="1" dirty="0"/>
            </a:br>
            <a:r>
              <a:rPr lang="en-US" sz="4900" b="1" dirty="0"/>
              <a:t>5.	The Rise and Fall of the 	Kingdom of Israel</a:t>
            </a:r>
            <a:br>
              <a:rPr lang="en-US" sz="4900" b="1" dirty="0"/>
            </a:br>
            <a:r>
              <a:rPr lang="en-US" sz="4900" b="1" dirty="0"/>
              <a:t>6.	The Prophets and Exile</a:t>
            </a:r>
            <a:br>
              <a:rPr lang="en-US" dirty="0"/>
            </a:br>
            <a:endParaRPr lang="en-GB" dirty="0"/>
          </a:p>
        </p:txBody>
      </p:sp>
    </p:spTree>
    <p:extLst>
      <p:ext uri="{BB962C8B-B14F-4D97-AF65-F5344CB8AC3E}">
        <p14:creationId xmlns:p14="http://schemas.microsoft.com/office/powerpoint/2010/main" val="4262476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D6E2-DAEB-6335-DD8A-B700CE835FF5}"/>
              </a:ext>
            </a:extLst>
          </p:cNvPr>
          <p:cNvSpPr>
            <a:spLocks noGrp="1"/>
          </p:cNvSpPr>
          <p:nvPr>
            <p:ph type="title"/>
          </p:nvPr>
        </p:nvSpPr>
        <p:spPr/>
        <p:txBody>
          <a:bodyPr/>
          <a:lstStyle/>
          <a:p>
            <a:r>
              <a:rPr lang="en-US" dirty="0"/>
              <a:t>4 - The Birth of a Nation</a:t>
            </a:r>
          </a:p>
        </p:txBody>
      </p:sp>
      <p:sp>
        <p:nvSpPr>
          <p:cNvPr id="3" name="Content Placeholder 2">
            <a:extLst>
              <a:ext uri="{FF2B5EF4-FFF2-40B4-BE49-F238E27FC236}">
                <a16:creationId xmlns:a16="http://schemas.microsoft.com/office/drawing/2014/main" id="{F04351ED-68E5-E743-10D1-7B08A7B3C448}"/>
              </a:ext>
            </a:extLst>
          </p:cNvPr>
          <p:cNvSpPr>
            <a:spLocks noGrp="1"/>
          </p:cNvSpPr>
          <p:nvPr>
            <p:ph idx="1"/>
          </p:nvPr>
        </p:nvSpPr>
        <p:spPr/>
        <p:txBody>
          <a:bodyPr>
            <a:normAutofit fontScale="32500" lnSpcReduction="20000"/>
          </a:bodyPr>
          <a:lstStyle/>
          <a:p>
            <a:pPr marL="214630" indent="0">
              <a:buNone/>
            </a:pPr>
            <a:r>
              <a:rPr lang="en-GB" sz="8000" i="1" kern="100" dirty="0">
                <a:effectLst/>
                <a:latin typeface="Aptos" panose="020B0004020202020204" pitchFamily="34" charset="0"/>
                <a:ea typeface="Aptos" panose="020B0004020202020204" pitchFamily="34" charset="0"/>
                <a:cs typeface="Times New Roman" panose="02020603050405020304" pitchFamily="18" charset="0"/>
              </a:rPr>
              <a:t>“We celebrate Gods great deliverance, how he rescued His people from Egypt and dismantled the Egyptian Empire. We see how God’s desire is to form the Hebrew slaves into a Holy nation, God’s own special people, to dwell amongst them and journey with them into the promised land. But, the task of formation, taking the old mindset of Egypt proved difficult and a generation missed out on their inheritance. Despite the people's rebellion, the leadership of Moses shone through, the Israelites wilderness journey revealing to us, the very essence of The God Story plot – God if your presence does not go with us, do not send us up from here”</a:t>
            </a:r>
            <a:endParaRPr lang="en-GB" sz="6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6943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4</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4449767" cy="1937115"/>
          </a:xfrm>
        </p:spPr>
        <p:txBody>
          <a:bodyPr/>
          <a:lstStyle/>
          <a:p>
            <a:r>
              <a:rPr lang="en-US" dirty="0"/>
              <a:t>The Birth of a Nation</a:t>
            </a:r>
            <a:endParaRPr lang="en-GB" dirty="0"/>
          </a:p>
        </p:txBody>
      </p:sp>
    </p:spTree>
    <p:extLst>
      <p:ext uri="{BB962C8B-B14F-4D97-AF65-F5344CB8AC3E}">
        <p14:creationId xmlns:p14="http://schemas.microsoft.com/office/powerpoint/2010/main" val="190834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05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C8327F-3C8F-88B3-FE42-C4708392BCDC}"/>
              </a:ext>
            </a:extLst>
          </p:cNvPr>
          <p:cNvSpPr>
            <a:spLocks noGrp="1"/>
          </p:cNvSpPr>
          <p:nvPr>
            <p:ph type="body" idx="1"/>
          </p:nvPr>
        </p:nvSpPr>
        <p:spPr/>
        <p:txBody>
          <a:bodyPr anchor="ctr">
            <a:normAutofit/>
          </a:bodyPr>
          <a:lstStyle/>
          <a:p>
            <a:pPr algn="ctr"/>
            <a:r>
              <a:rPr lang="en-GB" b="1" kern="100" dirty="0">
                <a:effectLst/>
                <a:latin typeface="Aptos" panose="020B0004020202020204" pitchFamily="34" charset="0"/>
                <a:ea typeface="Aptos" panose="020B0004020202020204" pitchFamily="34" charset="0"/>
                <a:cs typeface="Times New Roman" panose="02020603050405020304" pitchFamily="18" charset="0"/>
              </a:rPr>
              <a:t>Love your neighbour as yourself</a:t>
            </a:r>
          </a:p>
          <a:p>
            <a:pPr algn="ctr"/>
            <a:r>
              <a:rPr lang="en-GB" sz="2800" kern="100" dirty="0">
                <a:effectLst/>
                <a:latin typeface="Aptos" panose="020B0004020202020204" pitchFamily="34" charset="0"/>
                <a:ea typeface="Aptos" panose="020B0004020202020204" pitchFamily="34" charset="0"/>
                <a:cs typeface="Times New Roman" panose="02020603050405020304" pitchFamily="18" charset="0"/>
              </a:rPr>
              <a:t>Leviticus 19:18</a:t>
            </a:r>
          </a:p>
        </p:txBody>
      </p:sp>
    </p:spTree>
    <p:extLst>
      <p:ext uri="{BB962C8B-B14F-4D97-AF65-F5344CB8AC3E}">
        <p14:creationId xmlns:p14="http://schemas.microsoft.com/office/powerpoint/2010/main" val="385699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6B7F5-EB80-6B7A-67C0-D43E4E294969}"/>
              </a:ext>
            </a:extLst>
          </p:cNvPr>
          <p:cNvSpPr>
            <a:spLocks noGrp="1"/>
          </p:cNvSpPr>
          <p:nvPr>
            <p:ph type="body" idx="1"/>
          </p:nvPr>
        </p:nvSpPr>
        <p:spPr>
          <a:xfrm>
            <a:off x="8598568" y="2001838"/>
            <a:ext cx="2983832" cy="3496285"/>
          </a:xfrm>
        </p:spPr>
        <p:txBody>
          <a:bodyPr>
            <a:normAutofit fontScale="85000" lnSpcReduction="10000"/>
          </a:bodyPr>
          <a:lstStyle/>
          <a:p>
            <a:pPr algn="ctr"/>
            <a:r>
              <a:rPr lang="en-US" sz="26500" b="1" dirty="0"/>
              <a:t>5</a:t>
            </a:r>
            <a:endParaRPr lang="en-GB" sz="26500" b="1" dirty="0"/>
          </a:p>
        </p:txBody>
      </p:sp>
      <p:sp>
        <p:nvSpPr>
          <p:cNvPr id="3" name="Title 2">
            <a:extLst>
              <a:ext uri="{FF2B5EF4-FFF2-40B4-BE49-F238E27FC236}">
                <a16:creationId xmlns:a16="http://schemas.microsoft.com/office/drawing/2014/main" id="{23975B77-68A7-95DF-E8AE-5290D30177C7}"/>
              </a:ext>
            </a:extLst>
          </p:cNvPr>
          <p:cNvSpPr>
            <a:spLocks noGrp="1"/>
          </p:cNvSpPr>
          <p:nvPr>
            <p:ph type="ctrTitle"/>
          </p:nvPr>
        </p:nvSpPr>
        <p:spPr>
          <a:xfrm>
            <a:off x="619538" y="2001838"/>
            <a:ext cx="7875533" cy="1937115"/>
          </a:xfrm>
        </p:spPr>
        <p:txBody>
          <a:bodyPr>
            <a:normAutofit fontScale="90000"/>
          </a:bodyPr>
          <a:lstStyle/>
          <a:p>
            <a:r>
              <a:rPr lang="en-US" dirty="0"/>
              <a:t>The Rise and Fall of the Kingdom of Israel</a:t>
            </a:r>
            <a:endParaRPr lang="en-GB" dirty="0"/>
          </a:p>
        </p:txBody>
      </p:sp>
    </p:spTree>
    <p:extLst>
      <p:ext uri="{BB962C8B-B14F-4D97-AF65-F5344CB8AC3E}">
        <p14:creationId xmlns:p14="http://schemas.microsoft.com/office/powerpoint/2010/main" val="242646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0A52-1D8B-A45F-0697-A781661AC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6D368-1E08-FB9B-5FDA-620A876561B1}"/>
              </a:ext>
            </a:extLst>
          </p:cNvPr>
          <p:cNvSpPr>
            <a:spLocks noGrp="1"/>
          </p:cNvSpPr>
          <p:nvPr>
            <p:ph type="title"/>
          </p:nvPr>
        </p:nvSpPr>
        <p:spPr/>
        <p:txBody>
          <a:bodyPr/>
          <a:lstStyle/>
          <a:p>
            <a:r>
              <a:rPr lang="en-US" dirty="0"/>
              <a:t>5 - The Rise and Fall of the 	 Kingdom of Israel</a:t>
            </a:r>
          </a:p>
        </p:txBody>
      </p:sp>
      <p:sp>
        <p:nvSpPr>
          <p:cNvPr id="3" name="Content Placeholder 2">
            <a:extLst>
              <a:ext uri="{FF2B5EF4-FFF2-40B4-BE49-F238E27FC236}">
                <a16:creationId xmlns:a16="http://schemas.microsoft.com/office/drawing/2014/main" id="{94833E8D-E2E9-A441-4DDB-EB525B5578CD}"/>
              </a:ext>
            </a:extLst>
          </p:cNvPr>
          <p:cNvSpPr>
            <a:spLocks noGrp="1"/>
          </p:cNvSpPr>
          <p:nvPr>
            <p:ph idx="1"/>
          </p:nvPr>
        </p:nvSpPr>
        <p:spPr>
          <a:xfrm>
            <a:off x="1560441" y="2330245"/>
            <a:ext cx="9793358" cy="5058697"/>
          </a:xfrm>
        </p:spPr>
        <p:txBody>
          <a:bodyPr>
            <a:normAutofit/>
          </a:bodyPr>
          <a:lstStyle/>
          <a:p>
            <a:pPr marL="214630" indent="0">
              <a:lnSpc>
                <a:spcPct val="100000"/>
              </a:lnSpc>
              <a:buNone/>
            </a:pPr>
            <a:r>
              <a:rPr lang="en-GB" i="1" dirty="0">
                <a:effectLst/>
                <a:latin typeface="Aptos" panose="020B0004020202020204" pitchFamily="34" charset="0"/>
                <a:ea typeface="Aptos" panose="020B0004020202020204" pitchFamily="34" charset="0"/>
                <a:cs typeface="Times New Roman" panose="02020603050405020304" pitchFamily="18" charset="0"/>
              </a:rPr>
              <a:t>Here we consider a broad sweep of almost 800 years in Israel’s lifespan. We move from Joshua leading the Israelites over the River Jordan and into the promised land and the time of the judges where much compromise takes place, to the story of Israels monarchy. Under David’s leadership we witness the rise of Israel and his establishment of a ‘presence’ culture, right at the centre of Israels life. Despite David’s grave sins which grieved God deeply, God sees something in David’s heart that was after His own heart</a:t>
            </a:r>
          </a:p>
          <a:p>
            <a:pPr marL="214630" indent="0" algn="r">
              <a:buNone/>
            </a:pPr>
            <a:endParaRPr lang="en-GB" sz="6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412319121"/>
      </p:ext>
    </p:extLst>
  </p:cSld>
  <p:clrMapOvr>
    <a:masterClrMapping/>
  </p:clrMapOvr>
</p:sld>
</file>

<file path=ppt/theme/theme1.xml><?xml version="1.0" encoding="utf-8"?>
<a:theme xmlns:a="http://schemas.openxmlformats.org/drawingml/2006/main" name="The God Story">
  <a:themeElements>
    <a:clrScheme name="The God Story">
      <a:dk1>
        <a:srgbClr val="000000"/>
      </a:dk1>
      <a:lt1>
        <a:srgbClr val="FFFFFF"/>
      </a:lt1>
      <a:dk2>
        <a:srgbClr val="1E3F2B"/>
      </a:dk2>
      <a:lt2>
        <a:srgbClr val="E8E8E8"/>
      </a:lt2>
      <a:accent1>
        <a:srgbClr val="E5D196"/>
      </a:accent1>
      <a:accent2>
        <a:srgbClr val="003E28"/>
      </a:accent2>
      <a:accent3>
        <a:srgbClr val="B9A779"/>
      </a:accent3>
      <a:accent4>
        <a:srgbClr val="0F9ED5"/>
      </a:accent4>
      <a:accent5>
        <a:srgbClr val="A02B93"/>
      </a:accent5>
      <a:accent6>
        <a:srgbClr val="4EA72E"/>
      </a:accent6>
      <a:hlink>
        <a:srgbClr val="E5D195"/>
      </a:hlink>
      <a:folHlink>
        <a:srgbClr val="E5D19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be2102-8fbe-40ee-9167-bf4c89f49cb8" xsi:nil="true"/>
    <lcf76f155ced4ddcb4097134ff3c332f xmlns="7e3afb98-bd54-44fc-bbbc-97d565f20e3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27D3EF82882C449E7A1E4B88294373" ma:contentTypeVersion="18" ma:contentTypeDescription="Create a new document." ma:contentTypeScope="" ma:versionID="4cd7970592d987e1ceb2e9d9024e914d">
  <xsd:schema xmlns:xsd="http://www.w3.org/2001/XMLSchema" xmlns:xs="http://www.w3.org/2001/XMLSchema" xmlns:p="http://schemas.microsoft.com/office/2006/metadata/properties" xmlns:ns2="7e3afb98-bd54-44fc-bbbc-97d565f20e3a" xmlns:ns3="a8be2102-8fbe-40ee-9167-bf4c89f49cb8" targetNamespace="http://schemas.microsoft.com/office/2006/metadata/properties" ma:root="true" ma:fieldsID="aaf2959927965d65590d2f59741997eb" ns2:_="" ns3:_="">
    <xsd:import namespace="7e3afb98-bd54-44fc-bbbc-97d565f20e3a"/>
    <xsd:import namespace="a8be2102-8fbe-40ee-9167-bf4c89f49c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afb98-bd54-44fc-bbbc-97d565f20e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6be8a5-6d11-4295-89aa-b0d0ab4a5a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e2102-8fbe-40ee-9167-bf4c89f49c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9e8212-3063-4909-a848-4813f5459e77}" ma:internalName="TaxCatchAll" ma:showField="CatchAllData" ma:web="a8be2102-8fbe-40ee-9167-bf4c89f49c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68C07-4181-429F-AC99-39D8ED203BB4}">
  <ds:schemaRefs>
    <ds:schemaRef ds:uri="http://schemas.microsoft.com/office/2006/metadata/properties"/>
    <ds:schemaRef ds:uri="7e3afb98-bd54-44fc-bbbc-97d565f20e3a"/>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8be2102-8fbe-40ee-9167-bf4c89f49cb8"/>
    <ds:schemaRef ds:uri="http://www.w3.org/XML/1998/namespace"/>
  </ds:schemaRefs>
</ds:datastoreItem>
</file>

<file path=customXml/itemProps2.xml><?xml version="1.0" encoding="utf-8"?>
<ds:datastoreItem xmlns:ds="http://schemas.openxmlformats.org/officeDocument/2006/customXml" ds:itemID="{F056942B-98EE-4432-83DD-15DD96E4DF09}">
  <ds:schemaRefs>
    <ds:schemaRef ds:uri="http://schemas.microsoft.com/sharepoint/v3/contenttype/forms"/>
  </ds:schemaRefs>
</ds:datastoreItem>
</file>

<file path=customXml/itemProps3.xml><?xml version="1.0" encoding="utf-8"?>
<ds:datastoreItem xmlns:ds="http://schemas.openxmlformats.org/officeDocument/2006/customXml" ds:itemID="{93691A50-8AC5-47FF-89B9-F35AFE925B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afb98-bd54-44fc-bbbc-97d565f20e3a"/>
    <ds:schemaRef ds:uri="a8be2102-8fbe-40ee-9167-bf4c89f49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1147</Words>
  <Application>Microsoft Office PowerPoint</Application>
  <PresentationFormat>Widescreen</PresentationFormat>
  <Paragraphs>59</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Helvetica</vt:lpstr>
      <vt:lpstr>Helvetica Light</vt:lpstr>
      <vt:lpstr>Segoe UI</vt:lpstr>
      <vt:lpstr>Wingdings</vt:lpstr>
      <vt:lpstr>The God Story</vt:lpstr>
      <vt:lpstr>PowerPoint Presentation</vt:lpstr>
      <vt:lpstr>1. The Origin 2. The Fall 3. The Seed of Promise </vt:lpstr>
      <vt:lpstr>4. The Birth of a Nation 5. The Rise and Fall of the  Kingdom of Israel 6. The Prophets and Exile </vt:lpstr>
      <vt:lpstr>4 - The Birth of a Nation</vt:lpstr>
      <vt:lpstr>The Birth of a Nation</vt:lpstr>
      <vt:lpstr>PowerPoint Presentation</vt:lpstr>
      <vt:lpstr>PowerPoint Presentation</vt:lpstr>
      <vt:lpstr>The Rise and Fall of the Kingdom of Israel</vt:lpstr>
      <vt:lpstr>5 - The Rise and Fall of the   Kingdom of Israel</vt:lpstr>
      <vt:lpstr>5 - The Rise and Fall of the   Kingdom of Israel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Prophets and Exile</vt:lpstr>
      <vt:lpstr>PowerPoint Presentation</vt:lpstr>
      <vt:lpstr>PowerPoint Presentation</vt:lpstr>
      <vt:lpstr>PowerPoint Presentation</vt:lpstr>
      <vt:lpstr>PowerPoint Presentation</vt:lpstr>
      <vt:lpstr>6 - The Prophets and Exile</vt:lpstr>
      <vt:lpstr>6 - The Prophets and Exile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Skelton</dc:creator>
  <cp:lastModifiedBy>Martin Pearson (Stroud Christian Fellowship)</cp:lastModifiedBy>
  <cp:revision>7</cp:revision>
  <dcterms:created xsi:type="dcterms:W3CDTF">2024-06-21T13:02:36Z</dcterms:created>
  <dcterms:modified xsi:type="dcterms:W3CDTF">2024-10-25T12:03:11Z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0x0101006C27D3EF82882C449E7A1E4B88294373</vt:lpwstr>
  </property>
  <property fmtid="{D5CDD505-2E9C-101B-9397-08002B2CF9AE}" pid="3" name="MediaServiceImageTags">
    <vt:lpwstr/>
  </property>
</Properties>
</file>