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3" r:id="rId2"/>
    <p:sldId id="264" r:id="rId3"/>
    <p:sldId id="265" r:id="rId4"/>
    <p:sldId id="262" r:id="rId5"/>
    <p:sldId id="267" r:id="rId6"/>
    <p:sldId id="266" r:id="rId7"/>
    <p:sldId id="26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292B"/>
    <a:srgbClr val="133D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71" d="100"/>
          <a:sy n="71" d="100"/>
        </p:scale>
        <p:origin x="488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10/31/2024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10/31/2024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10/31/2024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10/31/2024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10/31/2024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10/31/2024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10/31/2024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A29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182" y="237280"/>
            <a:ext cx="9450293" cy="1250576"/>
          </a:xfrm>
        </p:spPr>
        <p:txBody>
          <a:bodyPr/>
          <a:lstStyle/>
          <a:p>
            <a:r>
              <a:rPr lang="en-GB" sz="8000" b="1" dirty="0"/>
              <a:t>Changing Tides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2880"/>
            <a:ext cx="12192000" cy="710995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25138" y="6236414"/>
            <a:ext cx="4580449" cy="389962"/>
          </a:xfrm>
        </p:spPr>
        <p:txBody>
          <a:bodyPr>
            <a:normAutofit lnSpcReduction="10000"/>
          </a:bodyPr>
          <a:lstStyle/>
          <a:p>
            <a:r>
              <a:rPr lang="en-GB" b="1" dirty="0">
                <a:solidFill>
                  <a:schemeClr val="accent5">
                    <a:lumMod val="50000"/>
                  </a:schemeClr>
                </a:solidFill>
              </a:rPr>
              <a:t>Fiona Parker 3</a:t>
            </a:r>
            <a:r>
              <a:rPr lang="en-GB" b="1" baseline="30000" dirty="0">
                <a:solidFill>
                  <a:schemeClr val="accent5">
                    <a:lumMod val="50000"/>
                  </a:schemeClr>
                </a:solidFill>
              </a:rPr>
              <a:t>rd</a:t>
            </a:r>
            <a:r>
              <a:rPr lang="en-GB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5">
                    <a:lumMod val="50000"/>
                  </a:schemeClr>
                </a:solidFill>
              </a:rPr>
              <a:t>november</a:t>
            </a:r>
            <a:r>
              <a:rPr lang="en-GB" b="1" dirty="0">
                <a:solidFill>
                  <a:schemeClr val="accent5">
                    <a:lumMod val="50000"/>
                  </a:schemeClr>
                </a:solidFill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41986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A29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182" y="237280"/>
            <a:ext cx="9450293" cy="1250576"/>
          </a:xfrm>
        </p:spPr>
        <p:txBody>
          <a:bodyPr/>
          <a:lstStyle/>
          <a:p>
            <a:r>
              <a:rPr lang="en-GB" sz="8000" b="1" dirty="0"/>
              <a:t>Changing Tides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2880"/>
            <a:ext cx="12192000" cy="710995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2169" y="2484391"/>
            <a:ext cx="10883349" cy="934669"/>
          </a:xfrm>
        </p:spPr>
        <p:txBody>
          <a:bodyPr>
            <a:noAutofit/>
          </a:bodyPr>
          <a:lstStyle/>
          <a:p>
            <a:r>
              <a:rPr lang="en-GB" sz="6600" b="1" dirty="0">
                <a:solidFill>
                  <a:schemeClr val="accent5">
                    <a:lumMod val="50000"/>
                  </a:schemeClr>
                </a:solidFill>
              </a:rPr>
              <a:t>Constant motion: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352222" y="3456787"/>
            <a:ext cx="6470373" cy="9346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GB" sz="6600" b="1" dirty="0">
                <a:solidFill>
                  <a:schemeClr val="accent5">
                    <a:lumMod val="50000"/>
                  </a:schemeClr>
                </a:solidFill>
              </a:rPr>
              <a:t>life &amp; renewal</a:t>
            </a:r>
          </a:p>
        </p:txBody>
      </p:sp>
    </p:spTree>
    <p:extLst>
      <p:ext uri="{BB962C8B-B14F-4D97-AF65-F5344CB8AC3E}">
        <p14:creationId xmlns:p14="http://schemas.microsoft.com/office/powerpoint/2010/main" val="367115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A29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182" y="237280"/>
            <a:ext cx="9450293" cy="1250576"/>
          </a:xfrm>
        </p:spPr>
        <p:txBody>
          <a:bodyPr/>
          <a:lstStyle/>
          <a:p>
            <a:r>
              <a:rPr lang="en-GB" sz="8000" b="1" dirty="0"/>
              <a:t>Changing Tides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2880"/>
            <a:ext cx="12192000" cy="710995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2169" y="2484391"/>
            <a:ext cx="10883349" cy="934669"/>
          </a:xfrm>
        </p:spPr>
        <p:txBody>
          <a:bodyPr>
            <a:noAutofit/>
          </a:bodyPr>
          <a:lstStyle/>
          <a:p>
            <a:r>
              <a:rPr lang="en-GB" sz="6600" b="1" dirty="0">
                <a:solidFill>
                  <a:schemeClr val="accent5">
                    <a:lumMod val="50000"/>
                  </a:schemeClr>
                </a:solidFill>
              </a:rPr>
              <a:t>discipleship</a:t>
            </a:r>
          </a:p>
        </p:txBody>
      </p:sp>
    </p:spTree>
    <p:extLst>
      <p:ext uri="{BB962C8B-B14F-4D97-AF65-F5344CB8AC3E}">
        <p14:creationId xmlns:p14="http://schemas.microsoft.com/office/powerpoint/2010/main" val="45762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A29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6361" y="150286"/>
            <a:ext cx="101351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Above all else, guard your heart, for everything you do flows from it.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42583" y="1097822"/>
            <a:ext cx="25642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FFC000"/>
                </a:solidFill>
              </a:rPr>
              <a:t>Proverbs 4:23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2977" y="2183736"/>
            <a:ext cx="10135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Be kind and compassionate to one another, forgiving each other, just as in Christ God forgave you.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737617" y="3353286"/>
            <a:ext cx="25394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FFC000"/>
                </a:solidFill>
              </a:rPr>
              <a:t>Ephesians 4:32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47947" y="4346278"/>
            <a:ext cx="10135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“Do not judge, and you will not be judged. Do not condemn, and you will not be condemned. Forgive, and you will be forgiven.”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735951" y="5469410"/>
            <a:ext cx="25642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FFC000"/>
                </a:solidFill>
              </a:rPr>
              <a:t>Luke 6:37</a:t>
            </a:r>
          </a:p>
        </p:txBody>
      </p:sp>
    </p:spTree>
    <p:extLst>
      <p:ext uri="{BB962C8B-B14F-4D97-AF65-F5344CB8AC3E}">
        <p14:creationId xmlns:p14="http://schemas.microsoft.com/office/powerpoint/2010/main" val="22349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000023104.mp4">
            <a:hlinkClick r:id="" action="ppaction://media"/>
            <a:extLst>
              <a:ext uri="{FF2B5EF4-FFF2-40B4-BE49-F238E27FC236}">
                <a16:creationId xmlns="" xmlns:a16="http://schemas.microsoft.com/office/drawing/2014/main" id="{F851DFD0-452C-6E51-6F77-7D4F0A3B6DD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153809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A29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6361" y="150286"/>
            <a:ext cx="1013512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/>
              <a:t>Church is ….</a:t>
            </a:r>
          </a:p>
          <a:p>
            <a:endParaRPr lang="en-GB" dirty="0" smtClean="0"/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In constant motion </a:t>
            </a:r>
            <a:r>
              <a:rPr lang="en-GB" sz="2400" i="1" dirty="0"/>
              <a:t>(IN/OUT)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Full of real ordinary people called to be extraordinary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Built on Prayer in a personal relationship with Jesus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Showing love, compassion, patience and forgiveness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Sharing God’s </a:t>
            </a:r>
            <a:r>
              <a:rPr lang="en-GB" sz="2400" dirty="0" smtClean="0"/>
              <a:t>Word</a:t>
            </a:r>
          </a:p>
          <a:p>
            <a:endParaRPr lang="en-GB" sz="2400" dirty="0"/>
          </a:p>
          <a:p>
            <a:endParaRPr lang="en-GB" dirty="0"/>
          </a:p>
          <a:p>
            <a:r>
              <a:rPr lang="en-GB" sz="2400" dirty="0"/>
              <a:t>It’s better to look at the world through His eyes, trying to see things from His perspective. The Holy Spirit is a Gift to enable us to do this</a:t>
            </a:r>
          </a:p>
          <a:p>
            <a:endParaRPr lang="en-GB" dirty="0"/>
          </a:p>
          <a:p>
            <a:r>
              <a:rPr lang="en-GB" sz="2400" dirty="0"/>
              <a:t>We need to be prepared to make sacrifices.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1806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A29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182" y="237280"/>
            <a:ext cx="9450293" cy="1250576"/>
          </a:xfrm>
        </p:spPr>
        <p:txBody>
          <a:bodyPr/>
          <a:lstStyle/>
          <a:p>
            <a:r>
              <a:rPr lang="en-GB" sz="8000" b="1" dirty="0"/>
              <a:t>Changing Tides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6649"/>
            <a:ext cx="12192000" cy="76200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7870" y="2123905"/>
            <a:ext cx="6028082" cy="7694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B prst="angle"/>
          </a:sp3d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rgbClr val="1A292B"/>
                </a:solidFill>
              </a:rPr>
              <a:t>IN GOD’S </a:t>
            </a:r>
            <a:r>
              <a:rPr lang="en-GB" sz="4400" dirty="0" smtClean="0">
                <a:solidFill>
                  <a:srgbClr val="1A292B"/>
                </a:solidFill>
              </a:rPr>
              <a:t>ARENA…</a:t>
            </a:r>
            <a:endParaRPr lang="en-GB" sz="4400" b="1" u="sng" dirty="0">
              <a:solidFill>
                <a:srgbClr val="1A292B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2925" y="2942224"/>
            <a:ext cx="6621122" cy="7694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B prst="angle"/>
          </a:sp3d>
        </p:spPr>
        <p:txBody>
          <a:bodyPr wrap="square">
            <a:spAutoFit/>
          </a:bodyPr>
          <a:lstStyle/>
          <a:p>
            <a:r>
              <a:rPr lang="en-GB" sz="4400" b="1" dirty="0" smtClean="0">
                <a:solidFill>
                  <a:srgbClr val="1A292B"/>
                </a:solidFill>
              </a:rPr>
              <a:t>SIZE </a:t>
            </a:r>
            <a:r>
              <a:rPr lang="en-GB" sz="4400" b="1" dirty="0">
                <a:solidFill>
                  <a:srgbClr val="1A292B"/>
                </a:solidFill>
              </a:rPr>
              <a:t>DOES NOT </a:t>
            </a:r>
            <a:r>
              <a:rPr lang="en-GB" sz="4400" b="1" dirty="0" smtClean="0">
                <a:solidFill>
                  <a:srgbClr val="1A292B"/>
                </a:solidFill>
              </a:rPr>
              <a:t>MATTER!</a:t>
            </a:r>
            <a:endParaRPr lang="en-GB" sz="4400" b="1" dirty="0">
              <a:solidFill>
                <a:srgbClr val="1A29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60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213427</TotalTime>
  <Words>180</Words>
  <Application>Microsoft Office PowerPoint</Application>
  <PresentationFormat>Widescreen</PresentationFormat>
  <Paragraphs>33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Ion</vt:lpstr>
      <vt:lpstr>Changing Tides</vt:lpstr>
      <vt:lpstr>Changing Tides</vt:lpstr>
      <vt:lpstr>Changing Tides</vt:lpstr>
      <vt:lpstr>PowerPoint Presentation</vt:lpstr>
      <vt:lpstr>PowerPoint Presentation</vt:lpstr>
      <vt:lpstr>PowerPoint Presentation</vt:lpstr>
      <vt:lpstr>Changing Tides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Promise of God</dc:title>
  <dc:creator>Jason Parker</dc:creator>
  <cp:lastModifiedBy>Jason Parker</cp:lastModifiedBy>
  <cp:revision>20</cp:revision>
  <dcterms:created xsi:type="dcterms:W3CDTF">2022-07-05T19:25:41Z</dcterms:created>
  <dcterms:modified xsi:type="dcterms:W3CDTF">2024-10-31T21:38:18Z</dcterms:modified>
</cp:coreProperties>
</file>