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1" r:id="rId2"/>
  </p:sldMasterIdLst>
  <p:notesMasterIdLst>
    <p:notesMasterId r:id="rId11"/>
  </p:notesMasterIdLst>
  <p:sldIdLst>
    <p:sldId id="399" r:id="rId3"/>
    <p:sldId id="400" r:id="rId4"/>
    <p:sldId id="401" r:id="rId5"/>
    <p:sldId id="403" r:id="rId6"/>
    <p:sldId id="406" r:id="rId7"/>
    <p:sldId id="407" r:id="rId8"/>
    <p:sldId id="408" r:id="rId9"/>
    <p:sldId id="40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A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CB32EF-A178-4143-ADF8-BC725AE5792F}" v="69" dt="2024-11-07T13:00:35.8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Pearson (Stroud Christian Fellowship)" userId="c3ef6ae5-ffb3-48b7-bfe8-effac326a55d" providerId="ADAL" clId="{9BCB32EF-A178-4143-ADF8-BC725AE5792F}"/>
    <pc:docChg chg="undo redo custSel addSld delSld modSld sldOrd addMainMaster delMainMaster">
      <pc:chgData name="Martin Pearson (Stroud Christian Fellowship)" userId="c3ef6ae5-ffb3-48b7-bfe8-effac326a55d" providerId="ADAL" clId="{9BCB32EF-A178-4143-ADF8-BC725AE5792F}" dt="2024-11-07T13:00:51.454" v="194" actId="47"/>
      <pc:docMkLst>
        <pc:docMk/>
      </pc:docMkLst>
      <pc:sldChg chg="del">
        <pc:chgData name="Martin Pearson (Stroud Christian Fellowship)" userId="c3ef6ae5-ffb3-48b7-bfe8-effac326a55d" providerId="ADAL" clId="{9BCB32EF-A178-4143-ADF8-BC725AE5792F}" dt="2024-11-07T12:54:38.777" v="184" actId="47"/>
        <pc:sldMkLst>
          <pc:docMk/>
          <pc:sldMk cId="3486765574" sldId="313"/>
        </pc:sldMkLst>
      </pc:sldChg>
      <pc:sldChg chg="addSp delSp modSp del mod setBg">
        <pc:chgData name="Martin Pearson (Stroud Christian Fellowship)" userId="c3ef6ae5-ffb3-48b7-bfe8-effac326a55d" providerId="ADAL" clId="{9BCB32EF-A178-4143-ADF8-BC725AE5792F}" dt="2024-11-07T12:11:32.966" v="87" actId="47"/>
        <pc:sldMkLst>
          <pc:docMk/>
          <pc:sldMk cId="3618009804" sldId="328"/>
        </pc:sldMkLst>
        <pc:spChg chg="mod">
          <ac:chgData name="Martin Pearson (Stroud Christian Fellowship)" userId="c3ef6ae5-ffb3-48b7-bfe8-effac326a55d" providerId="ADAL" clId="{9BCB32EF-A178-4143-ADF8-BC725AE5792F}" dt="2024-11-07T12:08:17.957" v="64"/>
          <ac:spMkLst>
            <pc:docMk/>
            <pc:sldMk cId="3618009804" sldId="328"/>
            <ac:spMk id="69" creationId="{00000000-0000-0000-0000-000000000000}"/>
          </ac:spMkLst>
        </pc:spChg>
        <pc:picChg chg="del">
          <ac:chgData name="Martin Pearson (Stroud Christian Fellowship)" userId="c3ef6ae5-ffb3-48b7-bfe8-effac326a55d" providerId="ADAL" clId="{9BCB32EF-A178-4143-ADF8-BC725AE5792F}" dt="2024-11-07T12:01:38.866" v="0" actId="478"/>
          <ac:picMkLst>
            <pc:docMk/>
            <pc:sldMk cId="3618009804" sldId="328"/>
            <ac:picMk id="3" creationId="{A10FB23C-BA6B-7C20-A434-03BDC16F3FD5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03:35.199" v="13" actId="1076"/>
          <ac:picMkLst>
            <pc:docMk/>
            <pc:sldMk cId="3618009804" sldId="328"/>
            <ac:picMk id="4" creationId="{BB3F67B3-1BB8-EAE9-B199-9D428E51B5E0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03:54.360" v="15" actId="1076"/>
          <ac:picMkLst>
            <pc:docMk/>
            <pc:sldMk cId="3618009804" sldId="328"/>
            <ac:picMk id="5" creationId="{FDC4389A-7E2F-9A72-C6C1-5B6968414403}"/>
          </ac:picMkLst>
        </pc:picChg>
        <pc:picChg chg="add del mod">
          <ac:chgData name="Martin Pearson (Stroud Christian Fellowship)" userId="c3ef6ae5-ffb3-48b7-bfe8-effac326a55d" providerId="ADAL" clId="{9BCB32EF-A178-4143-ADF8-BC725AE5792F}" dt="2024-11-07T12:07:46.519" v="63" actId="478"/>
          <ac:picMkLst>
            <pc:docMk/>
            <pc:sldMk cId="3618009804" sldId="328"/>
            <ac:picMk id="6" creationId="{5DC064D3-F07A-BCB2-87F4-400699011C57}"/>
          </ac:picMkLst>
        </pc:picChg>
      </pc:sldChg>
      <pc:sldChg chg="del">
        <pc:chgData name="Martin Pearson (Stroud Christian Fellowship)" userId="c3ef6ae5-ffb3-48b7-bfe8-effac326a55d" providerId="ADAL" clId="{9BCB32EF-A178-4143-ADF8-BC725AE5792F}" dt="2024-11-07T12:54:43.323" v="188" actId="47"/>
        <pc:sldMkLst>
          <pc:docMk/>
          <pc:sldMk cId="4209347789" sldId="372"/>
        </pc:sldMkLst>
      </pc:sldChg>
      <pc:sldChg chg="del">
        <pc:chgData name="Martin Pearson (Stroud Christian Fellowship)" userId="c3ef6ae5-ffb3-48b7-bfe8-effac326a55d" providerId="ADAL" clId="{9BCB32EF-A178-4143-ADF8-BC725AE5792F}" dt="2024-11-07T12:54:32.038" v="177" actId="47"/>
        <pc:sldMkLst>
          <pc:docMk/>
          <pc:sldMk cId="677091078" sldId="373"/>
        </pc:sldMkLst>
      </pc:sldChg>
      <pc:sldChg chg="del">
        <pc:chgData name="Martin Pearson (Stroud Christian Fellowship)" userId="c3ef6ae5-ffb3-48b7-bfe8-effac326a55d" providerId="ADAL" clId="{9BCB32EF-A178-4143-ADF8-BC725AE5792F}" dt="2024-11-07T12:54:35.883" v="181" actId="47"/>
        <pc:sldMkLst>
          <pc:docMk/>
          <pc:sldMk cId="195434771" sldId="374"/>
        </pc:sldMkLst>
      </pc:sldChg>
      <pc:sldChg chg="del">
        <pc:chgData name="Martin Pearson (Stroud Christian Fellowship)" userId="c3ef6ae5-ffb3-48b7-bfe8-effac326a55d" providerId="ADAL" clId="{9BCB32EF-A178-4143-ADF8-BC725AE5792F}" dt="2024-11-07T12:12:30.768" v="88" actId="47"/>
        <pc:sldMkLst>
          <pc:docMk/>
          <pc:sldMk cId="3663785007" sldId="375"/>
        </pc:sldMkLst>
      </pc:sldChg>
      <pc:sldChg chg="del">
        <pc:chgData name="Martin Pearson (Stroud Christian Fellowship)" userId="c3ef6ae5-ffb3-48b7-bfe8-effac326a55d" providerId="ADAL" clId="{9BCB32EF-A178-4143-ADF8-BC725AE5792F}" dt="2024-11-07T12:54:40.611" v="186" actId="47"/>
        <pc:sldMkLst>
          <pc:docMk/>
          <pc:sldMk cId="3042143163" sldId="378"/>
        </pc:sldMkLst>
      </pc:sldChg>
      <pc:sldChg chg="del">
        <pc:chgData name="Martin Pearson (Stroud Christian Fellowship)" userId="c3ef6ae5-ffb3-48b7-bfe8-effac326a55d" providerId="ADAL" clId="{9BCB32EF-A178-4143-ADF8-BC725AE5792F}" dt="2024-11-07T12:54:29.651" v="176" actId="47"/>
        <pc:sldMkLst>
          <pc:docMk/>
          <pc:sldMk cId="2960750136" sldId="383"/>
        </pc:sldMkLst>
      </pc:sldChg>
      <pc:sldChg chg="del">
        <pc:chgData name="Martin Pearson (Stroud Christian Fellowship)" userId="c3ef6ae5-ffb3-48b7-bfe8-effac326a55d" providerId="ADAL" clId="{9BCB32EF-A178-4143-ADF8-BC725AE5792F}" dt="2024-11-07T12:54:37.818" v="183" actId="47"/>
        <pc:sldMkLst>
          <pc:docMk/>
          <pc:sldMk cId="3511386710" sldId="388"/>
        </pc:sldMkLst>
      </pc:sldChg>
      <pc:sldChg chg="del">
        <pc:chgData name="Martin Pearson (Stroud Christian Fellowship)" userId="c3ef6ae5-ffb3-48b7-bfe8-effac326a55d" providerId="ADAL" clId="{9BCB32EF-A178-4143-ADF8-BC725AE5792F}" dt="2024-11-07T12:54:39.663" v="185" actId="47"/>
        <pc:sldMkLst>
          <pc:docMk/>
          <pc:sldMk cId="2181365802" sldId="392"/>
        </pc:sldMkLst>
      </pc:sldChg>
      <pc:sldChg chg="del">
        <pc:chgData name="Martin Pearson (Stroud Christian Fellowship)" userId="c3ef6ae5-ffb3-48b7-bfe8-effac326a55d" providerId="ADAL" clId="{9BCB32EF-A178-4143-ADF8-BC725AE5792F}" dt="2024-11-07T12:54:36.814" v="182" actId="47"/>
        <pc:sldMkLst>
          <pc:docMk/>
          <pc:sldMk cId="947908865" sldId="393"/>
        </pc:sldMkLst>
      </pc:sldChg>
      <pc:sldChg chg="del">
        <pc:chgData name="Martin Pearson (Stroud Christian Fellowship)" userId="c3ef6ae5-ffb3-48b7-bfe8-effac326a55d" providerId="ADAL" clId="{9BCB32EF-A178-4143-ADF8-BC725AE5792F}" dt="2024-11-07T12:54:34.633" v="179" actId="47"/>
        <pc:sldMkLst>
          <pc:docMk/>
          <pc:sldMk cId="3445925227" sldId="394"/>
        </pc:sldMkLst>
      </pc:sldChg>
      <pc:sldChg chg="del">
        <pc:chgData name="Martin Pearson (Stroud Christian Fellowship)" userId="c3ef6ae5-ffb3-48b7-bfe8-effac326a55d" providerId="ADAL" clId="{9BCB32EF-A178-4143-ADF8-BC725AE5792F}" dt="2024-11-07T12:54:33.885" v="178" actId="47"/>
        <pc:sldMkLst>
          <pc:docMk/>
          <pc:sldMk cId="948417513" sldId="395"/>
        </pc:sldMkLst>
      </pc:sldChg>
      <pc:sldChg chg="del">
        <pc:chgData name="Martin Pearson (Stroud Christian Fellowship)" userId="c3ef6ae5-ffb3-48b7-bfe8-effac326a55d" providerId="ADAL" clId="{9BCB32EF-A178-4143-ADF8-BC725AE5792F}" dt="2024-11-07T12:54:35.143" v="180" actId="47"/>
        <pc:sldMkLst>
          <pc:docMk/>
          <pc:sldMk cId="3399115977" sldId="396"/>
        </pc:sldMkLst>
      </pc:sldChg>
      <pc:sldChg chg="del">
        <pc:chgData name="Martin Pearson (Stroud Christian Fellowship)" userId="c3ef6ae5-ffb3-48b7-bfe8-effac326a55d" providerId="ADAL" clId="{9BCB32EF-A178-4143-ADF8-BC725AE5792F}" dt="2024-11-07T12:54:28.375" v="175" actId="47"/>
        <pc:sldMkLst>
          <pc:docMk/>
          <pc:sldMk cId="738449590" sldId="397"/>
        </pc:sldMkLst>
      </pc:sldChg>
      <pc:sldChg chg="del setBg">
        <pc:chgData name="Martin Pearson (Stroud Christian Fellowship)" userId="c3ef6ae5-ffb3-48b7-bfe8-effac326a55d" providerId="ADAL" clId="{9BCB32EF-A178-4143-ADF8-BC725AE5792F}" dt="2024-11-07T12:54:41.844" v="187" actId="47"/>
        <pc:sldMkLst>
          <pc:docMk/>
          <pc:sldMk cId="1771129517" sldId="398"/>
        </pc:sldMkLst>
      </pc:sldChg>
      <pc:sldChg chg="add">
        <pc:chgData name="Martin Pearson (Stroud Christian Fellowship)" userId="c3ef6ae5-ffb3-48b7-bfe8-effac326a55d" providerId="ADAL" clId="{9BCB32EF-A178-4143-ADF8-BC725AE5792F}" dt="2024-11-07T12:05:37.871" v="56"/>
        <pc:sldMkLst>
          <pc:docMk/>
          <pc:sldMk cId="2952935750" sldId="399"/>
        </pc:sldMkLst>
      </pc:sldChg>
      <pc:sldChg chg="add del">
        <pc:chgData name="Martin Pearson (Stroud Christian Fellowship)" userId="c3ef6ae5-ffb3-48b7-bfe8-effac326a55d" providerId="ADAL" clId="{9BCB32EF-A178-4143-ADF8-BC725AE5792F}" dt="2024-11-07T12:05:49.642" v="59" actId="47"/>
        <pc:sldMkLst>
          <pc:docMk/>
          <pc:sldMk cId="441130766" sldId="400"/>
        </pc:sldMkLst>
      </pc:sldChg>
      <pc:sldChg chg="new del">
        <pc:chgData name="Martin Pearson (Stroud Christian Fellowship)" userId="c3ef6ae5-ffb3-48b7-bfe8-effac326a55d" providerId="ADAL" clId="{9BCB32EF-A178-4143-ADF8-BC725AE5792F}" dt="2024-11-07T12:08:31.684" v="66" actId="680"/>
        <pc:sldMkLst>
          <pc:docMk/>
          <pc:sldMk cId="1352146575" sldId="400"/>
        </pc:sldMkLst>
      </pc:sldChg>
      <pc:sldChg chg="addSp delSp modSp new mod setBg">
        <pc:chgData name="Martin Pearson (Stroud Christian Fellowship)" userId="c3ef6ae5-ffb3-48b7-bfe8-effac326a55d" providerId="ADAL" clId="{9BCB32EF-A178-4143-ADF8-BC725AE5792F}" dt="2024-11-07T12:19:41.577" v="101" actId="1076"/>
        <pc:sldMkLst>
          <pc:docMk/>
          <pc:sldMk cId="3207092025" sldId="400"/>
        </pc:sldMkLst>
        <pc:spChg chg="del">
          <ac:chgData name="Martin Pearson (Stroud Christian Fellowship)" userId="c3ef6ae5-ffb3-48b7-bfe8-effac326a55d" providerId="ADAL" clId="{9BCB32EF-A178-4143-ADF8-BC725AE5792F}" dt="2024-11-07T12:10:42.496" v="79" actId="478"/>
          <ac:spMkLst>
            <pc:docMk/>
            <pc:sldMk cId="3207092025" sldId="400"/>
            <ac:spMk id="2" creationId="{A0058ECF-A7EC-FD4F-E0A5-6E87B624A796}"/>
          </ac:spMkLst>
        </pc:spChg>
        <pc:spChg chg="del">
          <ac:chgData name="Martin Pearson (Stroud Christian Fellowship)" userId="c3ef6ae5-ffb3-48b7-bfe8-effac326a55d" providerId="ADAL" clId="{9BCB32EF-A178-4143-ADF8-BC725AE5792F}" dt="2024-11-07T12:10:47.444" v="80" actId="478"/>
          <ac:spMkLst>
            <pc:docMk/>
            <pc:sldMk cId="3207092025" sldId="400"/>
            <ac:spMk id="3" creationId="{7B5ADAA5-5FD7-8C81-3271-EC18E9743EFE}"/>
          </ac:spMkLst>
        </pc:spChg>
        <pc:spChg chg="add mod">
          <ac:chgData name="Martin Pearson (Stroud Christian Fellowship)" userId="c3ef6ae5-ffb3-48b7-bfe8-effac326a55d" providerId="ADAL" clId="{9BCB32EF-A178-4143-ADF8-BC725AE5792F}" dt="2024-11-07T12:19:41.577" v="101" actId="1076"/>
          <ac:spMkLst>
            <pc:docMk/>
            <pc:sldMk cId="3207092025" sldId="400"/>
            <ac:spMk id="7" creationId="{95351D72-3B48-BD17-E2B1-3B1E3179BD5F}"/>
          </ac:spMkLst>
        </pc:spChg>
        <pc:picChg chg="add del mod">
          <ac:chgData name="Martin Pearson (Stroud Christian Fellowship)" userId="c3ef6ae5-ffb3-48b7-bfe8-effac326a55d" providerId="ADAL" clId="{9BCB32EF-A178-4143-ADF8-BC725AE5792F}" dt="2024-11-07T12:18:33.414" v="93" actId="478"/>
          <ac:picMkLst>
            <pc:docMk/>
            <pc:sldMk cId="3207092025" sldId="400"/>
            <ac:picMk id="4" creationId="{0DD90005-06AD-2893-8893-620115450EC4}"/>
          </ac:picMkLst>
        </pc:picChg>
        <pc:picChg chg="add del mod">
          <ac:chgData name="Martin Pearson (Stroud Christian Fellowship)" userId="c3ef6ae5-ffb3-48b7-bfe8-effac326a55d" providerId="ADAL" clId="{9BCB32EF-A178-4143-ADF8-BC725AE5792F}" dt="2024-11-07T12:18:30.807" v="92" actId="478"/>
          <ac:picMkLst>
            <pc:docMk/>
            <pc:sldMk cId="3207092025" sldId="400"/>
            <ac:picMk id="5" creationId="{FB1999BA-7314-4886-D513-51ACF12333D9}"/>
          </ac:picMkLst>
        </pc:picChg>
        <pc:picChg chg="add del mod">
          <ac:chgData name="Martin Pearson (Stroud Christian Fellowship)" userId="c3ef6ae5-ffb3-48b7-bfe8-effac326a55d" providerId="ADAL" clId="{9BCB32EF-A178-4143-ADF8-BC725AE5792F}" dt="2024-11-07T12:10:15.601" v="77" actId="478"/>
          <ac:picMkLst>
            <pc:docMk/>
            <pc:sldMk cId="3207092025" sldId="400"/>
            <ac:picMk id="6" creationId="{619765D7-0018-9B87-C889-4D74A965BAC5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19:12.074" v="98" actId="207"/>
          <ac:picMkLst>
            <pc:docMk/>
            <pc:sldMk cId="3207092025" sldId="400"/>
            <ac:picMk id="9" creationId="{891914CD-E00C-8387-3406-4CAFCBA96767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19:30.760" v="100" actId="1076"/>
          <ac:picMkLst>
            <pc:docMk/>
            <pc:sldMk cId="3207092025" sldId="400"/>
            <ac:picMk id="10" creationId="{D26EF113-1E34-B09A-6F30-849D30061A59}"/>
          </ac:picMkLst>
        </pc:picChg>
      </pc:sldChg>
      <pc:sldChg chg="modSp del mod">
        <pc:chgData name="Martin Pearson (Stroud Christian Fellowship)" userId="c3ef6ae5-ffb3-48b7-bfe8-effac326a55d" providerId="ADAL" clId="{9BCB32EF-A178-4143-ADF8-BC725AE5792F}" dt="2024-11-07T12:19:57.131" v="102" actId="47"/>
        <pc:sldMkLst>
          <pc:docMk/>
          <pc:sldMk cId="169575009" sldId="401"/>
        </pc:sldMkLst>
        <pc:spChg chg="mod">
          <ac:chgData name="Martin Pearson (Stroud Christian Fellowship)" userId="c3ef6ae5-ffb3-48b7-bfe8-effac326a55d" providerId="ADAL" clId="{9BCB32EF-A178-4143-ADF8-BC725AE5792F}" dt="2024-11-07T12:13:34.012" v="90" actId="6549"/>
          <ac:spMkLst>
            <pc:docMk/>
            <pc:sldMk cId="169575009" sldId="401"/>
            <ac:spMk id="7" creationId="{D4D095D3-6963-92B3-BB3A-C2EA2891BA69}"/>
          </ac:spMkLst>
        </pc:spChg>
      </pc:sldChg>
      <pc:sldChg chg="del">
        <pc:chgData name="Martin Pearson (Stroud Christian Fellowship)" userId="c3ef6ae5-ffb3-48b7-bfe8-effac326a55d" providerId="ADAL" clId="{9BCB32EF-A178-4143-ADF8-BC725AE5792F}" dt="2024-11-07T12:13:01.816" v="89"/>
        <pc:sldMkLst>
          <pc:docMk/>
          <pc:sldMk cId="2925751913" sldId="401"/>
        </pc:sldMkLst>
      </pc:sldChg>
      <pc:sldChg chg="addSp delSp modSp mod modAnim">
        <pc:chgData name="Martin Pearson (Stroud Christian Fellowship)" userId="c3ef6ae5-ffb3-48b7-bfe8-effac326a55d" providerId="ADAL" clId="{9BCB32EF-A178-4143-ADF8-BC725AE5792F}" dt="2024-11-07T12:35:40.559" v="117"/>
        <pc:sldMkLst>
          <pc:docMk/>
          <pc:sldMk cId="3597844495" sldId="401"/>
        </pc:sldMkLst>
        <pc:spChg chg="del">
          <ac:chgData name="Martin Pearson (Stroud Christian Fellowship)" userId="c3ef6ae5-ffb3-48b7-bfe8-effac326a55d" providerId="ADAL" clId="{9BCB32EF-A178-4143-ADF8-BC725AE5792F}" dt="2024-11-07T12:28:56.148" v="103" actId="478"/>
          <ac:spMkLst>
            <pc:docMk/>
            <pc:sldMk cId="3597844495" sldId="401"/>
            <ac:spMk id="7" creationId="{EB2EB245-AE9F-A61F-36E3-DD9B92BB563C}"/>
          </ac:spMkLst>
        </pc:spChg>
        <pc:picChg chg="add mod">
          <ac:chgData name="Martin Pearson (Stroud Christian Fellowship)" userId="c3ef6ae5-ffb3-48b7-bfe8-effac326a55d" providerId="ADAL" clId="{9BCB32EF-A178-4143-ADF8-BC725AE5792F}" dt="2024-11-07T12:35:40.559" v="117"/>
          <ac:picMkLst>
            <pc:docMk/>
            <pc:sldMk cId="3597844495" sldId="401"/>
            <ac:picMk id="2" creationId="{4D56EBCD-8F48-DD76-B872-944AB93BD56D}"/>
          </ac:picMkLst>
        </pc:picChg>
      </pc:sldChg>
      <pc:sldChg chg="del setBg">
        <pc:chgData name="Martin Pearson (Stroud Christian Fellowship)" userId="c3ef6ae5-ffb3-48b7-bfe8-effac326a55d" providerId="ADAL" clId="{9BCB32EF-A178-4143-ADF8-BC725AE5792F}" dt="2024-11-07T12:48:25.401" v="165" actId="47"/>
        <pc:sldMkLst>
          <pc:docMk/>
          <pc:sldMk cId="543716780" sldId="402"/>
        </pc:sldMkLst>
      </pc:sldChg>
      <pc:sldChg chg="addSp delSp new mod ord setBg">
        <pc:chgData name="Martin Pearson (Stroud Christian Fellowship)" userId="c3ef6ae5-ffb3-48b7-bfe8-effac326a55d" providerId="ADAL" clId="{9BCB32EF-A178-4143-ADF8-BC725AE5792F}" dt="2024-11-07T12:41:16.855" v="142"/>
        <pc:sldMkLst>
          <pc:docMk/>
          <pc:sldMk cId="3511029579" sldId="403"/>
        </pc:sldMkLst>
        <pc:spChg chg="add del">
          <ac:chgData name="Martin Pearson (Stroud Christian Fellowship)" userId="c3ef6ae5-ffb3-48b7-bfe8-effac326a55d" providerId="ADAL" clId="{9BCB32EF-A178-4143-ADF8-BC725AE5792F}" dt="2024-11-07T12:41:04.529" v="140" actId="478"/>
          <ac:spMkLst>
            <pc:docMk/>
            <pc:sldMk cId="3511029579" sldId="403"/>
            <ac:spMk id="2" creationId="{BBE0ACD0-BAB0-4E0D-61BD-29796ED5E962}"/>
          </ac:spMkLst>
        </pc:spChg>
        <pc:picChg chg="add">
          <ac:chgData name="Martin Pearson (Stroud Christian Fellowship)" userId="c3ef6ae5-ffb3-48b7-bfe8-effac326a55d" providerId="ADAL" clId="{9BCB32EF-A178-4143-ADF8-BC725AE5792F}" dt="2024-11-07T12:40:17.673" v="128"/>
          <ac:picMkLst>
            <pc:docMk/>
            <pc:sldMk cId="3511029579" sldId="403"/>
            <ac:picMk id="1026" creationId="{08E846B8-2A46-D50D-BEF2-8FBA6CBDEDF3}"/>
          </ac:picMkLst>
        </pc:picChg>
      </pc:sldChg>
      <pc:sldChg chg="delSp new del mod setBg">
        <pc:chgData name="Martin Pearson (Stroud Christian Fellowship)" userId="c3ef6ae5-ffb3-48b7-bfe8-effac326a55d" providerId="ADAL" clId="{9BCB32EF-A178-4143-ADF8-BC725AE5792F}" dt="2024-11-07T12:48:26.242" v="166" actId="47"/>
        <pc:sldMkLst>
          <pc:docMk/>
          <pc:sldMk cId="64127211" sldId="404"/>
        </pc:sldMkLst>
        <pc:spChg chg="del">
          <ac:chgData name="Martin Pearson (Stroud Christian Fellowship)" userId="c3ef6ae5-ffb3-48b7-bfe8-effac326a55d" providerId="ADAL" clId="{9BCB32EF-A178-4143-ADF8-BC725AE5792F}" dt="2024-11-07T12:40:07.860" v="127" actId="478"/>
          <ac:spMkLst>
            <pc:docMk/>
            <pc:sldMk cId="64127211" sldId="404"/>
            <ac:spMk id="2" creationId="{D0FF965A-2967-E13A-42F3-6E3CA568BF1E}"/>
          </ac:spMkLst>
        </pc:spChg>
      </pc:sldChg>
      <pc:sldChg chg="addSp new del">
        <pc:chgData name="Martin Pearson (Stroud Christian Fellowship)" userId="c3ef6ae5-ffb3-48b7-bfe8-effac326a55d" providerId="ADAL" clId="{9BCB32EF-A178-4143-ADF8-BC725AE5792F}" dt="2024-11-07T12:48:23.468" v="164" actId="47"/>
        <pc:sldMkLst>
          <pc:docMk/>
          <pc:sldMk cId="1958606204" sldId="405"/>
        </pc:sldMkLst>
        <pc:picChg chg="add">
          <ac:chgData name="Martin Pearson (Stroud Christian Fellowship)" userId="c3ef6ae5-ffb3-48b7-bfe8-effac326a55d" providerId="ADAL" clId="{9BCB32EF-A178-4143-ADF8-BC725AE5792F}" dt="2024-11-07T12:42:44.597" v="144"/>
          <ac:picMkLst>
            <pc:docMk/>
            <pc:sldMk cId="1958606204" sldId="405"/>
            <ac:picMk id="3" creationId="{19D86CE0-0ADC-28AD-8343-1DDFACB1F221}"/>
          </ac:picMkLst>
        </pc:picChg>
        <pc:picChg chg="add">
          <ac:chgData name="Martin Pearson (Stroud Christian Fellowship)" userId="c3ef6ae5-ffb3-48b7-bfe8-effac326a55d" providerId="ADAL" clId="{9BCB32EF-A178-4143-ADF8-BC725AE5792F}" dt="2024-11-07T12:46:20.002" v="154"/>
          <ac:picMkLst>
            <pc:docMk/>
            <pc:sldMk cId="1958606204" sldId="405"/>
            <ac:picMk id="4" creationId="{07826B96-F5BD-68E7-2EA8-036BF9E59C95}"/>
          </ac:picMkLst>
        </pc:picChg>
      </pc:sldChg>
      <pc:sldChg chg="addSp delSp modSp add mod delAnim">
        <pc:chgData name="Martin Pearson (Stroud Christian Fellowship)" userId="c3ef6ae5-ffb3-48b7-bfe8-effac326a55d" providerId="ADAL" clId="{9BCB32EF-A178-4143-ADF8-BC725AE5792F}" dt="2024-11-07T12:43:40.238" v="149" actId="1076"/>
        <pc:sldMkLst>
          <pc:docMk/>
          <pc:sldMk cId="3906369605" sldId="406"/>
        </pc:sldMkLst>
        <pc:picChg chg="del">
          <ac:chgData name="Martin Pearson (Stroud Christian Fellowship)" userId="c3ef6ae5-ffb3-48b7-bfe8-effac326a55d" providerId="ADAL" clId="{9BCB32EF-A178-4143-ADF8-BC725AE5792F}" dt="2024-11-07T12:43:07.275" v="146" actId="478"/>
          <ac:picMkLst>
            <pc:docMk/>
            <pc:sldMk cId="3906369605" sldId="406"/>
            <ac:picMk id="2" creationId="{306534CE-C8FF-CCC0-A2FA-9015E0CB657A}"/>
          </ac:picMkLst>
        </pc:picChg>
        <pc:picChg chg="add">
          <ac:chgData name="Martin Pearson (Stroud Christian Fellowship)" userId="c3ef6ae5-ffb3-48b7-bfe8-effac326a55d" providerId="ADAL" clId="{9BCB32EF-A178-4143-ADF8-BC725AE5792F}" dt="2024-11-07T12:43:14.625" v="147"/>
          <ac:picMkLst>
            <pc:docMk/>
            <pc:sldMk cId="3906369605" sldId="406"/>
            <ac:picMk id="3" creationId="{439E566A-5783-6D56-D21A-E164750F70C9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43:40.238" v="149" actId="1076"/>
          <ac:picMkLst>
            <pc:docMk/>
            <pc:sldMk cId="3906369605" sldId="406"/>
            <ac:picMk id="4" creationId="{51F397DB-6CF1-EA24-C29D-FB96B1F56284}"/>
          </ac:picMkLst>
        </pc:picChg>
      </pc:sldChg>
      <pc:sldChg chg="addSp delSp modSp mod">
        <pc:chgData name="Martin Pearson (Stroud Christian Fellowship)" userId="c3ef6ae5-ffb3-48b7-bfe8-effac326a55d" providerId="ADAL" clId="{9BCB32EF-A178-4143-ADF8-BC725AE5792F}" dt="2024-11-07T12:44:58.829" v="153" actId="1076"/>
        <pc:sldMkLst>
          <pc:docMk/>
          <pc:sldMk cId="3088656642" sldId="407"/>
        </pc:sldMkLst>
        <pc:picChg chg="add mod">
          <ac:chgData name="Martin Pearson (Stroud Christian Fellowship)" userId="c3ef6ae5-ffb3-48b7-bfe8-effac326a55d" providerId="ADAL" clId="{9BCB32EF-A178-4143-ADF8-BC725AE5792F}" dt="2024-11-07T12:44:58.829" v="153" actId="1076"/>
          <ac:picMkLst>
            <pc:docMk/>
            <pc:sldMk cId="3088656642" sldId="407"/>
            <ac:picMk id="2" creationId="{E1B018A3-C269-D319-0AA5-F36548B43FDD}"/>
          </ac:picMkLst>
        </pc:picChg>
        <pc:picChg chg="del">
          <ac:chgData name="Martin Pearson (Stroud Christian Fellowship)" userId="c3ef6ae5-ffb3-48b7-bfe8-effac326a55d" providerId="ADAL" clId="{9BCB32EF-A178-4143-ADF8-BC725AE5792F}" dt="2024-11-07T12:44:02.084" v="150" actId="478"/>
          <ac:picMkLst>
            <pc:docMk/>
            <pc:sldMk cId="3088656642" sldId="407"/>
            <ac:picMk id="4" creationId="{94664F95-A55D-F012-1360-813FD90C7FAF}"/>
          </ac:picMkLst>
        </pc:picChg>
      </pc:sldChg>
      <pc:sldChg chg="addSp delSp modSp add mod">
        <pc:chgData name="Martin Pearson (Stroud Christian Fellowship)" userId="c3ef6ae5-ffb3-48b7-bfe8-effac326a55d" providerId="ADAL" clId="{9BCB32EF-A178-4143-ADF8-BC725AE5792F}" dt="2024-11-07T12:48:07.231" v="163" actId="1076"/>
        <pc:sldMkLst>
          <pc:docMk/>
          <pc:sldMk cId="4071634929" sldId="408"/>
        </pc:sldMkLst>
        <pc:picChg chg="del">
          <ac:chgData name="Martin Pearson (Stroud Christian Fellowship)" userId="c3ef6ae5-ffb3-48b7-bfe8-effac326a55d" providerId="ADAL" clId="{9BCB32EF-A178-4143-ADF8-BC725AE5792F}" dt="2024-11-07T12:47:06.661" v="156" actId="478"/>
          <ac:picMkLst>
            <pc:docMk/>
            <pc:sldMk cId="4071634929" sldId="408"/>
            <ac:picMk id="2" creationId="{CC4603B4-1691-3729-A094-09C97C6D68C8}"/>
          </ac:picMkLst>
        </pc:picChg>
        <pc:picChg chg="add del mod">
          <ac:chgData name="Martin Pearson (Stroud Christian Fellowship)" userId="c3ef6ae5-ffb3-48b7-bfe8-effac326a55d" providerId="ADAL" clId="{9BCB32EF-A178-4143-ADF8-BC725AE5792F}" dt="2024-11-07T12:47:23.489" v="160" actId="478"/>
          <ac:picMkLst>
            <pc:docMk/>
            <pc:sldMk cId="4071634929" sldId="408"/>
            <ac:picMk id="3" creationId="{ACE3347B-63C5-01F9-629F-985B0567BEAA}"/>
          </ac:picMkLst>
        </pc:picChg>
        <pc:picChg chg="add mod">
          <ac:chgData name="Martin Pearson (Stroud Christian Fellowship)" userId="c3ef6ae5-ffb3-48b7-bfe8-effac326a55d" providerId="ADAL" clId="{9BCB32EF-A178-4143-ADF8-BC725AE5792F}" dt="2024-11-07T12:48:07.231" v="163" actId="1076"/>
          <ac:picMkLst>
            <pc:docMk/>
            <pc:sldMk cId="4071634929" sldId="408"/>
            <ac:picMk id="4" creationId="{D2418CF7-8CCA-166A-2026-DF77BF2D4EFE}"/>
          </ac:picMkLst>
        </pc:picChg>
      </pc:sldChg>
      <pc:sldChg chg="delSp mod setBg">
        <pc:chgData name="Martin Pearson (Stroud Christian Fellowship)" userId="c3ef6ae5-ffb3-48b7-bfe8-effac326a55d" providerId="ADAL" clId="{9BCB32EF-A178-4143-ADF8-BC725AE5792F}" dt="2024-11-07T12:53:27.498" v="174" actId="478"/>
        <pc:sldMkLst>
          <pc:docMk/>
          <pc:sldMk cId="4142629518" sldId="409"/>
        </pc:sldMkLst>
        <pc:picChg chg="del">
          <ac:chgData name="Martin Pearson (Stroud Christian Fellowship)" userId="c3ef6ae5-ffb3-48b7-bfe8-effac326a55d" providerId="ADAL" clId="{9BCB32EF-A178-4143-ADF8-BC725AE5792F}" dt="2024-11-07T12:51:37.365" v="167" actId="478"/>
          <ac:picMkLst>
            <pc:docMk/>
            <pc:sldMk cId="4142629518" sldId="409"/>
            <ac:picMk id="4" creationId="{DD16D3D5-448C-9DAD-8142-48E844C19F5E}"/>
          </ac:picMkLst>
        </pc:picChg>
        <pc:picChg chg="del">
          <ac:chgData name="Martin Pearson (Stroud Christian Fellowship)" userId="c3ef6ae5-ffb3-48b7-bfe8-effac326a55d" providerId="ADAL" clId="{9BCB32EF-A178-4143-ADF8-BC725AE5792F}" dt="2024-11-07T12:53:27.498" v="174" actId="478"/>
          <ac:picMkLst>
            <pc:docMk/>
            <pc:sldMk cId="4142629518" sldId="409"/>
            <ac:picMk id="9" creationId="{DF617DC8-AC04-D34E-A340-56D8A9C24307}"/>
          </ac:picMkLst>
        </pc:picChg>
        <pc:picChg chg="del">
          <ac:chgData name="Martin Pearson (Stroud Christian Fellowship)" userId="c3ef6ae5-ffb3-48b7-bfe8-effac326a55d" providerId="ADAL" clId="{9BCB32EF-A178-4143-ADF8-BC725AE5792F}" dt="2024-11-07T12:53:22.052" v="173" actId="478"/>
          <ac:picMkLst>
            <pc:docMk/>
            <pc:sldMk cId="4142629518" sldId="409"/>
            <ac:picMk id="10" creationId="{8E4043EA-CBB5-7E41-FF28-23418160A396}"/>
          </ac:picMkLst>
        </pc:picChg>
      </pc:sldChg>
      <pc:sldChg chg="delSp new del mod setBg">
        <pc:chgData name="Martin Pearson (Stroud Christian Fellowship)" userId="c3ef6ae5-ffb3-48b7-bfe8-effac326a55d" providerId="ADAL" clId="{9BCB32EF-A178-4143-ADF8-BC725AE5792F}" dt="2024-11-07T13:00:51.454" v="194" actId="47"/>
        <pc:sldMkLst>
          <pc:docMk/>
          <pc:sldMk cId="372385227" sldId="410"/>
        </pc:sldMkLst>
        <pc:spChg chg="del">
          <ac:chgData name="Martin Pearson (Stroud Christian Fellowship)" userId="c3ef6ae5-ffb3-48b7-bfe8-effac326a55d" providerId="ADAL" clId="{9BCB32EF-A178-4143-ADF8-BC725AE5792F}" dt="2024-11-07T13:00:42.380" v="193" actId="478"/>
          <ac:spMkLst>
            <pc:docMk/>
            <pc:sldMk cId="372385227" sldId="410"/>
            <ac:spMk id="2" creationId="{9E3C3C87-2FC1-824C-8BBA-7255502800C5}"/>
          </ac:spMkLst>
        </pc:spChg>
      </pc:sldChg>
      <pc:sldMasterChg chg="del delSldLayout">
        <pc:chgData name="Martin Pearson (Stroud Christian Fellowship)" userId="c3ef6ae5-ffb3-48b7-bfe8-effac326a55d" providerId="ADAL" clId="{9BCB32EF-A178-4143-ADF8-BC725AE5792F}" dt="2024-11-07T12:54:43.323" v="188" actId="47"/>
        <pc:sldMasterMkLst>
          <pc:docMk/>
          <pc:sldMasterMk cId="0" sldId="2147483658"/>
        </pc:sldMasterMkLst>
        <pc:sldLayoutChg chg="del">
          <pc:chgData name="Martin Pearson (Stroud Christian Fellowship)" userId="c3ef6ae5-ffb3-48b7-bfe8-effac326a55d" providerId="ADAL" clId="{9BCB32EF-A178-4143-ADF8-BC725AE5792F}" dt="2024-11-07T12:54:43.323" v="188" actId="47"/>
          <pc:sldLayoutMkLst>
            <pc:docMk/>
            <pc:sldMasterMk cId="0" sldId="2147483658"/>
            <pc:sldLayoutMk cId="0" sldId="2147483650"/>
          </pc:sldLayoutMkLst>
        </pc:sldLayoutChg>
      </pc:sldMasterChg>
      <pc:sldMasterChg chg="delSldLayout">
        <pc:chgData name="Martin Pearson (Stroud Christian Fellowship)" userId="c3ef6ae5-ffb3-48b7-bfe8-effac326a55d" providerId="ADAL" clId="{9BCB32EF-A178-4143-ADF8-BC725AE5792F}" dt="2024-11-07T12:54:41.844" v="187" actId="47"/>
        <pc:sldMasterMkLst>
          <pc:docMk/>
          <pc:sldMasterMk cId="2730985951" sldId="2147483661"/>
        </pc:sldMasterMkLst>
        <pc:sldLayoutChg chg="del">
          <pc:chgData name="Martin Pearson (Stroud Christian Fellowship)" userId="c3ef6ae5-ffb3-48b7-bfe8-effac326a55d" providerId="ADAL" clId="{9BCB32EF-A178-4143-ADF8-BC725AE5792F}" dt="2024-11-07T12:54:28.375" v="175" actId="47"/>
          <pc:sldLayoutMkLst>
            <pc:docMk/>
            <pc:sldMasterMk cId="2730985951" sldId="2147483661"/>
            <pc:sldLayoutMk cId="2987754359" sldId="2147483662"/>
          </pc:sldLayoutMkLst>
        </pc:sldLayoutChg>
        <pc:sldLayoutChg chg="del">
          <pc:chgData name="Martin Pearson (Stroud Christian Fellowship)" userId="c3ef6ae5-ffb3-48b7-bfe8-effac326a55d" providerId="ADAL" clId="{9BCB32EF-A178-4143-ADF8-BC725AE5792F}" dt="2024-11-07T12:48:26.242" v="166" actId="47"/>
          <pc:sldLayoutMkLst>
            <pc:docMk/>
            <pc:sldMasterMk cId="2730985951" sldId="2147483661"/>
            <pc:sldLayoutMk cId="3856921081" sldId="2147483667"/>
          </pc:sldLayoutMkLst>
        </pc:sldLayoutChg>
        <pc:sldLayoutChg chg="del">
          <pc:chgData name="Martin Pearson (Stroud Christian Fellowship)" userId="c3ef6ae5-ffb3-48b7-bfe8-effac326a55d" providerId="ADAL" clId="{9BCB32EF-A178-4143-ADF8-BC725AE5792F}" dt="2024-11-07T12:54:41.844" v="187" actId="47"/>
          <pc:sldLayoutMkLst>
            <pc:docMk/>
            <pc:sldMasterMk cId="2730985951" sldId="2147483661"/>
            <pc:sldLayoutMk cId="3263171613" sldId="2147483670"/>
          </pc:sldLayoutMkLst>
        </pc:sldLayoutChg>
        <pc:sldLayoutChg chg="del">
          <pc:chgData name="Martin Pearson (Stroud Christian Fellowship)" userId="c3ef6ae5-ffb3-48b7-bfe8-effac326a55d" providerId="ADAL" clId="{9BCB32EF-A178-4143-ADF8-BC725AE5792F}" dt="2024-11-07T12:54:36.814" v="182" actId="47"/>
          <pc:sldLayoutMkLst>
            <pc:docMk/>
            <pc:sldMasterMk cId="2730985951" sldId="2147483661"/>
            <pc:sldLayoutMk cId="823572233" sldId="2147483672"/>
          </pc:sldLayoutMkLst>
        </pc:sldLayoutChg>
      </pc:sldMasterChg>
      <pc:sldMasterChg chg="add addSldLayout">
        <pc:chgData name="Martin Pearson (Stroud Christian Fellowship)" userId="c3ef6ae5-ffb3-48b7-bfe8-effac326a55d" providerId="ADAL" clId="{9BCB32EF-A178-4143-ADF8-BC725AE5792F}" dt="2024-11-07T12:05:37.855" v="55" actId="27028"/>
        <pc:sldMasterMkLst>
          <pc:docMk/>
          <pc:sldMasterMk cId="1937144555" sldId="2147483711"/>
        </pc:sldMasterMkLst>
        <pc:sldLayoutChg chg="add">
          <pc:chgData name="Martin Pearson (Stroud Christian Fellowship)" userId="c3ef6ae5-ffb3-48b7-bfe8-effac326a55d" providerId="ADAL" clId="{9BCB32EF-A178-4143-ADF8-BC725AE5792F}" dt="2024-11-07T12:05:37.855" v="55" actId="27028"/>
          <pc:sldLayoutMkLst>
            <pc:docMk/>
            <pc:sldMasterMk cId="1937144555" sldId="2147483711"/>
            <pc:sldLayoutMk cId="1937379646" sldId="2147483713"/>
          </pc:sldLayoutMkLst>
        </pc:sldLayoutChg>
      </pc:sldMasterChg>
    </pc:docChg>
  </pc:docChgLst>
  <pc:docChgLst>
    <pc:chgData name="Martin Pearson (Stroud Christian Fellowship)" userId="c3ef6ae5-ffb3-48b7-bfe8-effac326a55d" providerId="ADAL" clId="{2D55921D-3F3C-4A3B-977D-206A16822603}"/>
    <pc:docChg chg="addSld delSld modSld modMainMaster">
      <pc:chgData name="Martin Pearson (Stroud Christian Fellowship)" userId="c3ef6ae5-ffb3-48b7-bfe8-effac326a55d" providerId="ADAL" clId="{2D55921D-3F3C-4A3B-977D-206A16822603}" dt="2024-08-09T13:05:03.054" v="32" actId="680"/>
      <pc:docMkLst>
        <pc:docMk/>
      </pc:docMkLst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486765574" sldId="313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618009804" sldId="328"/>
        </pc:sldMkLst>
      </pc:sldChg>
      <pc:sldChg chg="del">
        <pc:chgData name="Martin Pearson (Stroud Christian Fellowship)" userId="c3ef6ae5-ffb3-48b7-bfe8-effac326a55d" providerId="ADAL" clId="{2D55921D-3F3C-4A3B-977D-206A16822603}" dt="2024-08-09T12:19:17.759" v="0" actId="47"/>
        <pc:sldMkLst>
          <pc:docMk/>
          <pc:sldMk cId="3579513588" sldId="331"/>
        </pc:sldMkLst>
      </pc:sldChg>
      <pc:sldChg chg="del">
        <pc:chgData name="Martin Pearson (Stroud Christian Fellowship)" userId="c3ef6ae5-ffb3-48b7-bfe8-effac326a55d" providerId="ADAL" clId="{2D55921D-3F3C-4A3B-977D-206A16822603}" dt="2024-08-09T12:19:26.179" v="4" actId="47"/>
        <pc:sldMkLst>
          <pc:docMk/>
          <pc:sldMk cId="2840115889" sldId="370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4209347789" sldId="372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677091078" sldId="373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195434771" sldId="374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663785007" sldId="375"/>
        </pc:sldMkLst>
      </pc:sldChg>
      <pc:sldChg chg="del">
        <pc:chgData name="Martin Pearson (Stroud Christian Fellowship)" userId="c3ef6ae5-ffb3-48b7-bfe8-effac326a55d" providerId="ADAL" clId="{2D55921D-3F3C-4A3B-977D-206A16822603}" dt="2024-08-09T12:19:22.497" v="2" actId="47"/>
        <pc:sldMkLst>
          <pc:docMk/>
          <pc:sldMk cId="1917439131" sldId="376"/>
        </pc:sldMkLst>
      </pc:sldChg>
      <pc:sldChg chg="del">
        <pc:chgData name="Martin Pearson (Stroud Christian Fellowship)" userId="c3ef6ae5-ffb3-48b7-bfe8-effac326a55d" providerId="ADAL" clId="{2D55921D-3F3C-4A3B-977D-206A16822603}" dt="2024-08-09T12:19:24.362" v="3" actId="47"/>
        <pc:sldMkLst>
          <pc:docMk/>
          <pc:sldMk cId="3785666628" sldId="377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042143163" sldId="378"/>
        </pc:sldMkLst>
      </pc:sldChg>
      <pc:sldChg chg="del">
        <pc:chgData name="Martin Pearson (Stroud Christian Fellowship)" userId="c3ef6ae5-ffb3-48b7-bfe8-effac326a55d" providerId="ADAL" clId="{2D55921D-3F3C-4A3B-977D-206A16822603}" dt="2024-08-09T12:19:28.946" v="6" actId="47"/>
        <pc:sldMkLst>
          <pc:docMk/>
          <pc:sldMk cId="2872824680" sldId="379"/>
        </pc:sldMkLst>
      </pc:sldChg>
      <pc:sldChg chg="del">
        <pc:chgData name="Martin Pearson (Stroud Christian Fellowship)" userId="c3ef6ae5-ffb3-48b7-bfe8-effac326a55d" providerId="ADAL" clId="{2D55921D-3F3C-4A3B-977D-206A16822603}" dt="2024-08-09T12:19:30.041" v="7" actId="47"/>
        <pc:sldMkLst>
          <pc:docMk/>
          <pc:sldMk cId="2510513984" sldId="380"/>
        </pc:sldMkLst>
      </pc:sldChg>
      <pc:sldChg chg="del">
        <pc:chgData name="Martin Pearson (Stroud Christian Fellowship)" userId="c3ef6ae5-ffb3-48b7-bfe8-effac326a55d" providerId="ADAL" clId="{2D55921D-3F3C-4A3B-977D-206A16822603}" dt="2024-08-09T12:19:34.388" v="10" actId="47"/>
        <pc:sldMkLst>
          <pc:docMk/>
          <pc:sldMk cId="3073110556" sldId="381"/>
        </pc:sldMkLst>
      </pc:sldChg>
      <pc:sldChg chg="del">
        <pc:chgData name="Martin Pearson (Stroud Christian Fellowship)" userId="c3ef6ae5-ffb3-48b7-bfe8-effac326a55d" providerId="ADAL" clId="{2D55921D-3F3C-4A3B-977D-206A16822603}" dt="2024-08-09T12:19:36.419" v="12" actId="47"/>
        <pc:sldMkLst>
          <pc:docMk/>
          <pc:sldMk cId="579397961" sldId="382"/>
        </pc:sldMkLst>
      </pc:sldChg>
      <pc:sldChg chg="modTransition modAnim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2960750136" sldId="383"/>
        </pc:sldMkLst>
      </pc:sldChg>
      <pc:sldChg chg="del">
        <pc:chgData name="Martin Pearson (Stroud Christian Fellowship)" userId="c3ef6ae5-ffb3-48b7-bfe8-effac326a55d" providerId="ADAL" clId="{2D55921D-3F3C-4A3B-977D-206A16822603}" dt="2024-08-09T12:19:21.510" v="1" actId="47"/>
        <pc:sldMkLst>
          <pc:docMk/>
          <pc:sldMk cId="3509177187" sldId="384"/>
        </pc:sldMkLst>
      </pc:sldChg>
      <pc:sldChg chg="del">
        <pc:chgData name="Martin Pearson (Stroud Christian Fellowship)" userId="c3ef6ae5-ffb3-48b7-bfe8-effac326a55d" providerId="ADAL" clId="{2D55921D-3F3C-4A3B-977D-206A16822603}" dt="2024-08-09T12:19:27.102" v="5" actId="47"/>
        <pc:sldMkLst>
          <pc:docMk/>
          <pc:sldMk cId="2809478499" sldId="387"/>
        </pc:sldMkLst>
      </pc:sldChg>
      <pc:sldChg chg="modSp modTransition modAnim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511386710" sldId="388"/>
        </pc:sldMkLst>
        <pc:picChg chg="mod">
          <ac:chgData name="Martin Pearson (Stroud Christian Fellowship)" userId="c3ef6ae5-ffb3-48b7-bfe8-effac326a55d" providerId="ADAL" clId="{2D55921D-3F3C-4A3B-977D-206A16822603}" dt="2024-08-09T12:34:16.600" v="13" actId="1076"/>
          <ac:picMkLst>
            <pc:docMk/>
            <pc:sldMk cId="3511386710" sldId="388"/>
            <ac:picMk id="1026" creationId="{1390F499-BC75-13E7-5B5B-A8499C655D99}"/>
          </ac:picMkLst>
        </pc:picChg>
        <pc:picChg chg="mod">
          <ac:chgData name="Martin Pearson (Stroud Christian Fellowship)" userId="c3ef6ae5-ffb3-48b7-bfe8-effac326a55d" providerId="ADAL" clId="{2D55921D-3F3C-4A3B-977D-206A16822603}" dt="2024-08-09T12:34:47.713" v="19" actId="1076"/>
          <ac:picMkLst>
            <pc:docMk/>
            <pc:sldMk cId="3511386710" sldId="388"/>
            <ac:picMk id="1034" creationId="{E1CA7196-30C3-6FE2-3AC8-6185DC9CE084}"/>
          </ac:picMkLst>
        </pc:picChg>
      </pc:sldChg>
      <pc:sldChg chg="del">
        <pc:chgData name="Martin Pearson (Stroud Christian Fellowship)" userId="c3ef6ae5-ffb3-48b7-bfe8-effac326a55d" providerId="ADAL" clId="{2D55921D-3F3C-4A3B-977D-206A16822603}" dt="2024-08-09T12:19:31.151" v="8" actId="47"/>
        <pc:sldMkLst>
          <pc:docMk/>
          <pc:sldMk cId="3241005412" sldId="389"/>
        </pc:sldMkLst>
      </pc:sldChg>
      <pc:sldChg chg="del">
        <pc:chgData name="Martin Pearson (Stroud Christian Fellowship)" userId="c3ef6ae5-ffb3-48b7-bfe8-effac326a55d" providerId="ADAL" clId="{2D55921D-3F3C-4A3B-977D-206A16822603}" dt="2024-08-09T12:19:33.010" v="9" actId="47"/>
        <pc:sldMkLst>
          <pc:docMk/>
          <pc:sldMk cId="3333355744" sldId="390"/>
        </pc:sldMkLst>
      </pc:sldChg>
      <pc:sldChg chg="del">
        <pc:chgData name="Martin Pearson (Stroud Christian Fellowship)" userId="c3ef6ae5-ffb3-48b7-bfe8-effac326a55d" providerId="ADAL" clId="{2D55921D-3F3C-4A3B-977D-206A16822603}" dt="2024-08-09T12:19:35.435" v="11" actId="47"/>
        <pc:sldMkLst>
          <pc:docMk/>
          <pc:sldMk cId="2228653356" sldId="391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2181365802" sldId="392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947908865" sldId="393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445925227" sldId="394"/>
        </pc:sldMkLst>
      </pc:sldChg>
      <pc:sldChg chg="modSp mod modTransition">
        <pc:chgData name="Martin Pearson (Stroud Christian Fellowship)" userId="c3ef6ae5-ffb3-48b7-bfe8-effac326a55d" providerId="ADAL" clId="{2D55921D-3F3C-4A3B-977D-206A16822603}" dt="2024-08-09T12:58:31.573" v="31" actId="1076"/>
        <pc:sldMkLst>
          <pc:docMk/>
          <pc:sldMk cId="948417513" sldId="395"/>
        </pc:sldMkLst>
        <pc:spChg chg="mod">
          <ac:chgData name="Martin Pearson (Stroud Christian Fellowship)" userId="c3ef6ae5-ffb3-48b7-bfe8-effac326a55d" providerId="ADAL" clId="{2D55921D-3F3C-4A3B-977D-206A16822603}" dt="2024-08-09T12:58:31.573" v="31" actId="1076"/>
          <ac:spMkLst>
            <pc:docMk/>
            <pc:sldMk cId="948417513" sldId="395"/>
            <ac:spMk id="2" creationId="{5A934CA9-8B47-EEFC-0108-FEFA66922DA7}"/>
          </ac:spMkLst>
        </pc:spChg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3399115977" sldId="396"/>
        </pc:sldMkLst>
      </pc:sldChg>
      <pc:sldChg chg="modTransition">
        <pc:chgData name="Martin Pearson (Stroud Christian Fellowship)" userId="c3ef6ae5-ffb3-48b7-bfe8-effac326a55d" providerId="ADAL" clId="{2D55921D-3F3C-4A3B-977D-206A16822603}" dt="2024-08-09T12:37:53.765" v="30"/>
        <pc:sldMkLst>
          <pc:docMk/>
          <pc:sldMk cId="738449590" sldId="397"/>
        </pc:sldMkLst>
      </pc:sldChg>
      <pc:sldChg chg="new">
        <pc:chgData name="Martin Pearson (Stroud Christian Fellowship)" userId="c3ef6ae5-ffb3-48b7-bfe8-effac326a55d" providerId="ADAL" clId="{2D55921D-3F3C-4A3B-977D-206A16822603}" dt="2024-08-09T13:05:03.054" v="32" actId="680"/>
        <pc:sldMkLst>
          <pc:docMk/>
          <pc:sldMk cId="1771129517" sldId="398"/>
        </pc:sldMkLst>
      </pc:sldChg>
      <pc:sldMasterChg chg="modTransition delSldLayout modSldLayout">
        <pc:chgData name="Martin Pearson (Stroud Christian Fellowship)" userId="c3ef6ae5-ffb3-48b7-bfe8-effac326a55d" providerId="ADAL" clId="{2D55921D-3F3C-4A3B-977D-206A16822603}" dt="2024-08-09T12:37:53.765" v="30"/>
        <pc:sldMasterMkLst>
          <pc:docMk/>
          <pc:sldMasterMk cId="0" sldId="2147483658"/>
        </pc:sldMasterMkLst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0" sldId="2147483658"/>
            <pc:sldLayoutMk cId="0" sldId="2147483650"/>
          </pc:sldLayoutMkLst>
        </pc:sldLayoutChg>
        <pc:sldLayoutChg chg="del">
          <pc:chgData name="Martin Pearson (Stroud Christian Fellowship)" userId="c3ef6ae5-ffb3-48b7-bfe8-effac326a55d" providerId="ADAL" clId="{2D55921D-3F3C-4A3B-977D-206A16822603}" dt="2024-08-09T12:19:33.010" v="9" actId="47"/>
          <pc:sldLayoutMkLst>
            <pc:docMk/>
            <pc:sldMasterMk cId="0" sldId="2147483658"/>
            <pc:sldLayoutMk cId="1231040981" sldId="2147483671"/>
          </pc:sldLayoutMkLst>
        </pc:sldLayoutChg>
      </pc:sldMasterChg>
      <pc:sldMasterChg chg="modTransition delSldLayout modSldLayout">
        <pc:chgData name="Martin Pearson (Stroud Christian Fellowship)" userId="c3ef6ae5-ffb3-48b7-bfe8-effac326a55d" providerId="ADAL" clId="{2D55921D-3F3C-4A3B-977D-206A16822603}" dt="2024-08-09T12:37:53.765" v="30"/>
        <pc:sldMasterMkLst>
          <pc:docMk/>
          <pc:sldMasterMk cId="2730985951" sldId="2147483661"/>
        </pc:sldMasterMkLst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2987754359" sldId="2147483662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2625381955" sldId="2147483663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2255602826" sldId="2147483664"/>
          </pc:sldLayoutMkLst>
        </pc:sldLayoutChg>
        <pc:sldLayoutChg chg="del">
          <pc:chgData name="Martin Pearson (Stroud Christian Fellowship)" userId="c3ef6ae5-ffb3-48b7-bfe8-effac326a55d" providerId="ADAL" clId="{2D55921D-3F3C-4A3B-977D-206A16822603}" dt="2024-08-09T12:19:17.759" v="0" actId="47"/>
          <pc:sldLayoutMkLst>
            <pc:docMk/>
            <pc:sldMasterMk cId="2730985951" sldId="2147483661"/>
            <pc:sldLayoutMk cId="3396437533" sldId="2147483665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116984105" sldId="2147483666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3856921081" sldId="2147483667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3571781181" sldId="2147483668"/>
          </pc:sldLayoutMkLst>
        </pc:sldLayoutChg>
        <pc:sldLayoutChg chg="del">
          <pc:chgData name="Martin Pearson (Stroud Christian Fellowship)" userId="c3ef6ae5-ffb3-48b7-bfe8-effac326a55d" providerId="ADAL" clId="{2D55921D-3F3C-4A3B-977D-206A16822603}" dt="2024-08-09T12:19:24.362" v="3" actId="47"/>
          <pc:sldLayoutMkLst>
            <pc:docMk/>
            <pc:sldMasterMk cId="2730985951" sldId="2147483661"/>
            <pc:sldLayoutMk cId="1464113583" sldId="2147483669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3263171613" sldId="2147483670"/>
          </pc:sldLayoutMkLst>
        </pc:sldLayoutChg>
        <pc:sldLayoutChg chg="modTransition">
          <pc:chgData name="Martin Pearson (Stroud Christian Fellowship)" userId="c3ef6ae5-ffb3-48b7-bfe8-effac326a55d" providerId="ADAL" clId="{2D55921D-3F3C-4A3B-977D-206A16822603}" dt="2024-08-09T12:37:53.765" v="30"/>
          <pc:sldLayoutMkLst>
            <pc:docMk/>
            <pc:sldMasterMk cId="2730985951" sldId="2147483661"/>
            <pc:sldLayoutMk cId="823572233" sldId="214748367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7407B-6B50-4184-850D-6250BCF20FC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23646-BE29-4A4A-A50A-27A18D3EA9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94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18900044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5400000">
            <a:off x="347000" y="1904933"/>
            <a:ext cx="2334400" cy="3048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300367" y="2671833"/>
            <a:ext cx="7751200" cy="890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None/>
              <a:defRPr sz="5867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300367" y="3692067"/>
            <a:ext cx="7751200" cy="4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1067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1067"/>
              </a:spcBef>
              <a:spcAft>
                <a:spcPts val="1067"/>
              </a:spcAft>
              <a:buClr>
                <a:schemeClr val="accent4"/>
              </a:buClr>
              <a:buSzPts val="3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381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rot="5400000">
            <a:off x="218533" y="771700"/>
            <a:ext cx="844400" cy="128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92633" y="990100"/>
            <a:ext cx="9610000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92633" y="1957833"/>
            <a:ext cx="9610000" cy="367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9170" lvl="1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067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067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067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067"/>
              </a:spcBef>
              <a:spcAft>
                <a:spcPts val="1067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493100" y="6173667"/>
            <a:ext cx="698800" cy="68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560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/>
          <p:nvPr/>
        </p:nvSpPr>
        <p:spPr>
          <a:xfrm rot="5400000">
            <a:off x="218533" y="771700"/>
            <a:ext cx="844400" cy="128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1" name="Google Shape;4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392633" y="990100"/>
            <a:ext cx="9610000" cy="84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392595" y="1957833"/>
            <a:ext cx="2993600" cy="40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00796" y="1957833"/>
            <a:ext cx="2993600" cy="40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8008997" y="1957833"/>
            <a:ext cx="2993600" cy="401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1219170" lvl="1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067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067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067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067"/>
              </a:spcBef>
              <a:spcAft>
                <a:spcPts val="1067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493100" y="6173667"/>
            <a:ext cx="698800" cy="68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984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5673800" y="5576867"/>
            <a:ext cx="844400" cy="12812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9"/>
          <p:cNvSpPr txBox="1">
            <a:spLocks noGrp="1"/>
          </p:cNvSpPr>
          <p:nvPr>
            <p:ph type="body" idx="1"/>
          </p:nvPr>
        </p:nvSpPr>
        <p:spPr>
          <a:xfrm>
            <a:off x="1140400" y="5163867"/>
            <a:ext cx="9911200" cy="37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0"/>
              </a:spcBef>
              <a:spcAft>
                <a:spcPts val="1067"/>
              </a:spcAft>
              <a:buSzPts val="1600"/>
              <a:buNone/>
              <a:defRPr sz="2133"/>
            </a:lvl1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5673800" y="6290167"/>
            <a:ext cx="844400" cy="56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1781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721DB-E928-449C-BA62-6F810BCC42A4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93AC-705A-4294-BAB8-D0A892C95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379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92633" y="990100"/>
            <a:ext cx="9610000" cy="8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ed Hat Display"/>
              <a:buNone/>
              <a:defRPr sz="3200" b="1">
                <a:solidFill>
                  <a:schemeClr val="accent4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2633" y="1957833"/>
            <a:ext cx="9610000" cy="3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ed Hat Text"/>
              <a:buChar char="●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ed Hat Text"/>
              <a:buChar char="○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ed Hat Text"/>
              <a:buChar char="■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Char char="●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Char char="○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Char char="■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Char char="●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 Hat Text"/>
              <a:buChar char="○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Red Hat Text"/>
              <a:buChar char="■"/>
              <a:defRPr sz="2400">
                <a:solidFill>
                  <a:schemeClr val="dk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93100" y="6173667"/>
            <a:ext cx="698800" cy="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09859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8" r:id="rId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7721DB-E928-449C-BA62-6F810BCC42A4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8D93AC-705A-4294-BAB8-D0A892C95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14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A47A2-0FED-03FE-8EBE-0F8A1376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078" y="0"/>
            <a:ext cx="6135671" cy="86403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6B5661-FAC8-424A-FDBF-B3FFED2CA0FB}"/>
              </a:ext>
            </a:extLst>
          </p:cNvPr>
          <p:cNvSpPr/>
          <p:nvPr/>
        </p:nvSpPr>
        <p:spPr>
          <a:xfrm>
            <a:off x="8736496" y="0"/>
            <a:ext cx="318052" cy="6927574"/>
          </a:xfrm>
          <a:prstGeom prst="rect">
            <a:avLst/>
          </a:prstGeom>
          <a:solidFill>
            <a:srgbClr val="91A8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3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9;p12">
            <a:extLst>
              <a:ext uri="{FF2B5EF4-FFF2-40B4-BE49-F238E27FC236}">
                <a16:creationId xmlns:a16="http://schemas.microsoft.com/office/drawing/2014/main" id="{95351D72-3B48-BD17-E2B1-3B1E3179BD5F}"/>
              </a:ext>
            </a:extLst>
          </p:cNvPr>
          <p:cNvSpPr txBox="1">
            <a:spLocks/>
          </p:cNvSpPr>
          <p:nvPr/>
        </p:nvSpPr>
        <p:spPr>
          <a:xfrm>
            <a:off x="3091070" y="1633266"/>
            <a:ext cx="8085027" cy="359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Red Hat Display"/>
              <a:buNone/>
              <a:defRPr sz="5867" b="1" i="0" u="none" strike="noStrike" cap="none">
                <a:solidFill>
                  <a:schemeClr val="accent5"/>
                </a:solidFill>
                <a:latin typeface="Red Hat Display"/>
                <a:ea typeface="Red Hat Display"/>
                <a:cs typeface="Red Hat Display"/>
                <a:sym typeface="Red Hat Display"/>
              </a:defRPr>
            </a:lvl9pPr>
          </a:lstStyle>
          <a:p>
            <a:pPr algn="ctr"/>
            <a:r>
              <a:rPr lang="en-US" sz="66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Dedication of</a:t>
            </a:r>
            <a:br>
              <a:rPr lang="en-US" sz="66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Segoe UI" panose="020B0502040204020203" pitchFamily="34" charset="0"/>
              </a:rPr>
            </a:br>
            <a:r>
              <a:rPr lang="en-US" sz="66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Segoe UI" panose="020B0502040204020203" pitchFamily="34" charset="0"/>
              </a:rPr>
              <a:t>Merryn and Imogen</a:t>
            </a:r>
            <a:endParaRPr lang="en-US" sz="287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Graphic 8" descr="Angel face outline with solid fill">
            <a:extLst>
              <a:ext uri="{FF2B5EF4-FFF2-40B4-BE49-F238E27FC236}">
                <a16:creationId xmlns:a16="http://schemas.microsoft.com/office/drawing/2014/main" id="{891914CD-E00C-8387-3406-4CAFCBA9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4" y="2888974"/>
            <a:ext cx="1080052" cy="1080052"/>
          </a:xfrm>
          <a:prstGeom prst="rect">
            <a:avLst/>
          </a:prstGeom>
        </p:spPr>
      </p:pic>
      <p:pic>
        <p:nvPicPr>
          <p:cNvPr id="10" name="Graphic 9" descr="Angel face outline with solid fill">
            <a:extLst>
              <a:ext uri="{FF2B5EF4-FFF2-40B4-BE49-F238E27FC236}">
                <a16:creationId xmlns:a16="http://schemas.microsoft.com/office/drawing/2014/main" id="{D26EF113-1E34-B09A-6F30-849D3006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813" y="2888974"/>
            <a:ext cx="1080052" cy="108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9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561712-D21A-50C1-1143-1ED677623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ngel face outline with solid fill">
            <a:extLst>
              <a:ext uri="{FF2B5EF4-FFF2-40B4-BE49-F238E27FC236}">
                <a16:creationId xmlns:a16="http://schemas.microsoft.com/office/drawing/2014/main" id="{52227013-5310-2898-E802-2D2E6EB1A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444" y="2888974"/>
            <a:ext cx="1080052" cy="1080052"/>
          </a:xfrm>
          <a:prstGeom prst="rect">
            <a:avLst/>
          </a:prstGeom>
        </p:spPr>
      </p:pic>
      <p:pic>
        <p:nvPicPr>
          <p:cNvPr id="10" name="Graphic 9" descr="Angel face outline with solid fill">
            <a:extLst>
              <a:ext uri="{FF2B5EF4-FFF2-40B4-BE49-F238E27FC236}">
                <a16:creationId xmlns:a16="http://schemas.microsoft.com/office/drawing/2014/main" id="{5B10BE2C-B7F9-1DCC-132B-2560272E9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7813" y="2888974"/>
            <a:ext cx="1080052" cy="1080052"/>
          </a:xfrm>
          <a:prstGeom prst="rect">
            <a:avLst/>
          </a:prstGeom>
        </p:spPr>
      </p:pic>
      <p:pic>
        <p:nvPicPr>
          <p:cNvPr id="2" name="Bluey Theme Song!   Bluey">
            <a:hlinkClick r:id="" action="ppaction://media"/>
            <a:extLst>
              <a:ext uri="{FF2B5EF4-FFF2-40B4-BE49-F238E27FC236}">
                <a16:creationId xmlns:a16="http://schemas.microsoft.com/office/drawing/2014/main" id="{4D56EBCD-8F48-DD76-B872-944AB93BD5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2374" y="1268362"/>
            <a:ext cx="7682269" cy="43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02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3000">
        <p15:prstTrans prst="peelOff"/>
      </p:transition>
    </mc:Choice>
    <mc:Fallback xmlns="">
      <p:transition spd="slow" advClick="0" advTm="1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92AA45-86AB-067C-EAC1-B0EA757F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ngel face outline with solid fill">
            <a:extLst>
              <a:ext uri="{FF2B5EF4-FFF2-40B4-BE49-F238E27FC236}">
                <a16:creationId xmlns:a16="http://schemas.microsoft.com/office/drawing/2014/main" id="{5604AB91-EDA3-E215-E078-7163D43D9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4" y="2888974"/>
            <a:ext cx="1080052" cy="1080052"/>
          </a:xfrm>
          <a:prstGeom prst="rect">
            <a:avLst/>
          </a:prstGeom>
        </p:spPr>
      </p:pic>
      <p:pic>
        <p:nvPicPr>
          <p:cNvPr id="10" name="Graphic 9" descr="Angel face outline with solid fill">
            <a:extLst>
              <a:ext uri="{FF2B5EF4-FFF2-40B4-BE49-F238E27FC236}">
                <a16:creationId xmlns:a16="http://schemas.microsoft.com/office/drawing/2014/main" id="{02A924CC-5ACC-5BE8-168D-150792EF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813" y="2888974"/>
            <a:ext cx="1080052" cy="1080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F397DB-6CF1-EA24-C29D-FB96B1F56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78" y="932471"/>
            <a:ext cx="7864522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9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4132C9-FEBB-CCAD-1C19-3C0A6680B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ngel face outline with solid fill">
            <a:extLst>
              <a:ext uri="{FF2B5EF4-FFF2-40B4-BE49-F238E27FC236}">
                <a16:creationId xmlns:a16="http://schemas.microsoft.com/office/drawing/2014/main" id="{2DE0FACB-7E10-EBD4-CEF8-709BC6312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4" y="2888974"/>
            <a:ext cx="1080052" cy="1080052"/>
          </a:xfrm>
          <a:prstGeom prst="rect">
            <a:avLst/>
          </a:prstGeom>
        </p:spPr>
      </p:pic>
      <p:pic>
        <p:nvPicPr>
          <p:cNvPr id="10" name="Graphic 9" descr="Angel face outline with solid fill">
            <a:extLst>
              <a:ext uri="{FF2B5EF4-FFF2-40B4-BE49-F238E27FC236}">
                <a16:creationId xmlns:a16="http://schemas.microsoft.com/office/drawing/2014/main" id="{E3CB9083-08CE-418B-AA70-3CD6A473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813" y="2888974"/>
            <a:ext cx="1080052" cy="10800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018A3-C269-D319-0AA5-F36548B4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005" y="1145458"/>
            <a:ext cx="8119260" cy="45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56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88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4A3BEC-9CE3-C116-8F4C-BB100DC3D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ngel face outline with solid fill">
            <a:extLst>
              <a:ext uri="{FF2B5EF4-FFF2-40B4-BE49-F238E27FC236}">
                <a16:creationId xmlns:a16="http://schemas.microsoft.com/office/drawing/2014/main" id="{A4602567-1A31-021E-7958-E4035D355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444" y="2888974"/>
            <a:ext cx="1080052" cy="1080052"/>
          </a:xfrm>
          <a:prstGeom prst="rect">
            <a:avLst/>
          </a:prstGeom>
        </p:spPr>
      </p:pic>
      <p:pic>
        <p:nvPicPr>
          <p:cNvPr id="10" name="Graphic 9" descr="Angel face outline with solid fill">
            <a:extLst>
              <a:ext uri="{FF2B5EF4-FFF2-40B4-BE49-F238E27FC236}">
                <a16:creationId xmlns:a16="http://schemas.microsoft.com/office/drawing/2014/main" id="{638C725A-44F8-19CA-847D-CF5093437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813" y="2888974"/>
            <a:ext cx="1080052" cy="1080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418CF7-8CCA-166A-2026-DF77BF2D4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260" y="873122"/>
            <a:ext cx="7226043" cy="51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34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0A0714-2E5F-1D53-5D8D-2843CC920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629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mandra template">
  <a:themeElements>
    <a:clrScheme name="Custom 347">
      <a:dk1>
        <a:srgbClr val="24283B"/>
      </a:dk1>
      <a:lt1>
        <a:srgbClr val="FFFFFF"/>
      </a:lt1>
      <a:dk2>
        <a:srgbClr val="80828B"/>
      </a:dk2>
      <a:lt2>
        <a:srgbClr val="EAECF0"/>
      </a:lt2>
      <a:accent1>
        <a:srgbClr val="FFCE00"/>
      </a:accent1>
      <a:accent2>
        <a:srgbClr val="FFF14C"/>
      </a:accent2>
      <a:accent3>
        <a:srgbClr val="9FE2D0"/>
      </a:accent3>
      <a:accent4>
        <a:srgbClr val="1AB6D1"/>
      </a:accent4>
      <a:accent5>
        <a:srgbClr val="0784B1"/>
      </a:accent5>
      <a:accent6>
        <a:srgbClr val="EE7673"/>
      </a:accent6>
      <a:hlink>
        <a:srgbClr val="3180BD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Red Hat Display</vt:lpstr>
      <vt:lpstr>Red Hat Text</vt:lpstr>
      <vt:lpstr>Timandra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Pearson (Stroud Christian Fellowship)</dc:creator>
  <cp:lastModifiedBy>Martin Pearson (Stroud Christian Fellowship)</cp:lastModifiedBy>
  <cp:revision>4</cp:revision>
  <dcterms:created xsi:type="dcterms:W3CDTF">2024-04-25T07:39:13Z</dcterms:created>
  <dcterms:modified xsi:type="dcterms:W3CDTF">2024-11-07T16:41:19Z</dcterms:modified>
</cp:coreProperties>
</file>