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68" r:id="rId4"/>
    <p:sldId id="263" r:id="rId5"/>
    <p:sldId id="262" r:id="rId6"/>
    <p:sldId id="258" r:id="rId7"/>
    <p:sldId id="259" r:id="rId8"/>
    <p:sldId id="267" r:id="rId9"/>
    <p:sldId id="266" r:id="rId10"/>
    <p:sldId id="264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344C"/>
    <a:srgbClr val="FEF0ED"/>
    <a:srgbClr val="0C0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AAB1CA-7CDD-481D-85BD-96301A2CC421}" v="17" dt="2024-12-20T13:11:53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Pearson (Stroud Christian Fellowship)" userId="c3ef6ae5-ffb3-48b7-bfe8-effac326a55d" providerId="ADAL" clId="{B2AAB1CA-7CDD-481D-85BD-96301A2CC421}"/>
    <pc:docChg chg="custSel addSld delSld modSld sldOrd">
      <pc:chgData name="Martin Pearson (Stroud Christian Fellowship)" userId="c3ef6ae5-ffb3-48b7-bfe8-effac326a55d" providerId="ADAL" clId="{B2AAB1CA-7CDD-481D-85BD-96301A2CC421}" dt="2024-12-20T13:12:27.718" v="35" actId="47"/>
      <pc:docMkLst>
        <pc:docMk/>
      </pc:docMkLst>
      <pc:sldChg chg="ord">
        <pc:chgData name="Martin Pearson (Stroud Christian Fellowship)" userId="c3ef6ae5-ffb3-48b7-bfe8-effac326a55d" providerId="ADAL" clId="{B2AAB1CA-7CDD-481D-85BD-96301A2CC421}" dt="2024-12-20T12:38:13.801" v="7"/>
        <pc:sldMkLst>
          <pc:docMk/>
          <pc:sldMk cId="4230016098" sldId="257"/>
        </pc:sldMkLst>
      </pc:sldChg>
      <pc:sldChg chg="delSp mod">
        <pc:chgData name="Martin Pearson (Stroud Christian Fellowship)" userId="c3ef6ae5-ffb3-48b7-bfe8-effac326a55d" providerId="ADAL" clId="{B2AAB1CA-7CDD-481D-85BD-96301A2CC421}" dt="2024-12-20T12:55:25.627" v="18" actId="478"/>
        <pc:sldMkLst>
          <pc:docMk/>
          <pc:sldMk cId="2727015934" sldId="258"/>
        </pc:sldMkLst>
        <pc:spChg chg="del">
          <ac:chgData name="Martin Pearson (Stroud Christian Fellowship)" userId="c3ef6ae5-ffb3-48b7-bfe8-effac326a55d" providerId="ADAL" clId="{B2AAB1CA-7CDD-481D-85BD-96301A2CC421}" dt="2024-12-20T12:55:22.842" v="17" actId="478"/>
          <ac:spMkLst>
            <pc:docMk/>
            <pc:sldMk cId="2727015934" sldId="258"/>
            <ac:spMk id="2" creationId="{D2665DFC-913B-B8A2-C9FC-01635D523311}"/>
          </ac:spMkLst>
        </pc:spChg>
        <pc:spChg chg="del">
          <ac:chgData name="Martin Pearson (Stroud Christian Fellowship)" userId="c3ef6ae5-ffb3-48b7-bfe8-effac326a55d" providerId="ADAL" clId="{B2AAB1CA-7CDD-481D-85BD-96301A2CC421}" dt="2024-12-20T12:55:25.627" v="18" actId="478"/>
          <ac:spMkLst>
            <pc:docMk/>
            <pc:sldMk cId="2727015934" sldId="258"/>
            <ac:spMk id="3" creationId="{B96534B8-AD7B-ECFF-E309-DF4FA77720C4}"/>
          </ac:spMkLst>
        </pc:spChg>
      </pc:sldChg>
      <pc:sldChg chg="modTransition">
        <pc:chgData name="Martin Pearson (Stroud Christian Fellowship)" userId="c3ef6ae5-ffb3-48b7-bfe8-effac326a55d" providerId="ADAL" clId="{B2AAB1CA-7CDD-481D-85BD-96301A2CC421}" dt="2024-12-20T12:49:51.764" v="16"/>
        <pc:sldMkLst>
          <pc:docMk/>
          <pc:sldMk cId="2548529780" sldId="263"/>
        </pc:sldMkLst>
      </pc:sldChg>
      <pc:sldChg chg="addSp delSp modSp new mod modAnim">
        <pc:chgData name="Martin Pearson (Stroud Christian Fellowship)" userId="c3ef6ae5-ffb3-48b7-bfe8-effac326a55d" providerId="ADAL" clId="{B2AAB1CA-7CDD-481D-85BD-96301A2CC421}" dt="2024-12-20T12:41:49.599" v="15"/>
        <pc:sldMkLst>
          <pc:docMk/>
          <pc:sldMk cId="3611367136" sldId="268"/>
        </pc:sldMkLst>
        <pc:spChg chg="del">
          <ac:chgData name="Martin Pearson (Stroud Christian Fellowship)" userId="c3ef6ae5-ffb3-48b7-bfe8-effac326a55d" providerId="ADAL" clId="{B2AAB1CA-7CDD-481D-85BD-96301A2CC421}" dt="2024-12-20T12:35:34.433" v="2" actId="478"/>
          <ac:spMkLst>
            <pc:docMk/>
            <pc:sldMk cId="3611367136" sldId="268"/>
            <ac:spMk id="2" creationId="{FED072B5-0C68-6230-F5AA-B2A85024BCF2}"/>
          </ac:spMkLst>
        </pc:spChg>
        <pc:spChg chg="del">
          <ac:chgData name="Martin Pearson (Stroud Christian Fellowship)" userId="c3ef6ae5-ffb3-48b7-bfe8-effac326a55d" providerId="ADAL" clId="{B2AAB1CA-7CDD-481D-85BD-96301A2CC421}" dt="2024-12-20T12:35:16.267" v="1"/>
          <ac:spMkLst>
            <pc:docMk/>
            <pc:sldMk cId="3611367136" sldId="268"/>
            <ac:spMk id="3" creationId="{0C346B30-235F-7715-3F62-E45B47266EB8}"/>
          </ac:spMkLst>
        </pc:spChg>
        <pc:picChg chg="add mod">
          <ac:chgData name="Martin Pearson (Stroud Christian Fellowship)" userId="c3ef6ae5-ffb3-48b7-bfe8-effac326a55d" providerId="ADAL" clId="{B2AAB1CA-7CDD-481D-85BD-96301A2CC421}" dt="2024-12-20T12:35:40.531" v="3" actId="1076"/>
          <ac:picMkLst>
            <pc:docMk/>
            <pc:sldMk cId="3611367136" sldId="268"/>
            <ac:picMk id="4" creationId="{D86B2BD9-36BB-9545-9391-EA75BE813E2E}"/>
          </ac:picMkLst>
        </pc:picChg>
      </pc:sldChg>
      <pc:sldChg chg="del">
        <pc:chgData name="Martin Pearson (Stroud Christian Fellowship)" userId="c3ef6ae5-ffb3-48b7-bfe8-effac326a55d" providerId="ADAL" clId="{B2AAB1CA-7CDD-481D-85BD-96301A2CC421}" dt="2024-12-20T13:12:27.718" v="35" actId="47"/>
        <pc:sldMkLst>
          <pc:docMk/>
          <pc:sldMk cId="2305523365" sldId="269"/>
        </pc:sldMkLst>
      </pc:sldChg>
      <pc:sldChg chg="addSp delSp modSp new mod setBg">
        <pc:chgData name="Martin Pearson (Stroud Christian Fellowship)" userId="c3ef6ae5-ffb3-48b7-bfe8-effac326a55d" providerId="ADAL" clId="{B2AAB1CA-7CDD-481D-85BD-96301A2CC421}" dt="2024-12-20T13:11:53.187" v="34"/>
        <pc:sldMkLst>
          <pc:docMk/>
          <pc:sldMk cId="2402061756" sldId="270"/>
        </pc:sldMkLst>
        <pc:picChg chg="add del mod">
          <ac:chgData name="Martin Pearson (Stroud Christian Fellowship)" userId="c3ef6ae5-ffb3-48b7-bfe8-effac326a55d" providerId="ADAL" clId="{B2AAB1CA-7CDD-481D-85BD-96301A2CC421}" dt="2024-12-20T13:09:59.666" v="27" actId="478"/>
          <ac:picMkLst>
            <pc:docMk/>
            <pc:sldMk cId="2402061756" sldId="270"/>
            <ac:picMk id="2" creationId="{0B8376EF-AA1D-9F30-474C-80C47D0F2A52}"/>
          </ac:picMkLst>
        </pc:picChg>
        <pc:picChg chg="add del">
          <ac:chgData name="Martin Pearson (Stroud Christian Fellowship)" userId="c3ef6ae5-ffb3-48b7-bfe8-effac326a55d" providerId="ADAL" clId="{B2AAB1CA-7CDD-481D-85BD-96301A2CC421}" dt="2024-12-20T13:11:27.463" v="29" actId="478"/>
          <ac:picMkLst>
            <pc:docMk/>
            <pc:sldMk cId="2402061756" sldId="270"/>
            <ac:picMk id="3" creationId="{1277F1A4-A575-23F1-8C6A-BC6E56C95626}"/>
          </ac:picMkLst>
        </pc:picChg>
        <pc:picChg chg="add mod">
          <ac:chgData name="Martin Pearson (Stroud Christian Fellowship)" userId="c3ef6ae5-ffb3-48b7-bfe8-effac326a55d" providerId="ADAL" clId="{B2AAB1CA-7CDD-481D-85BD-96301A2CC421}" dt="2024-12-20T13:11:41.352" v="33" actId="1076"/>
          <ac:picMkLst>
            <pc:docMk/>
            <pc:sldMk cId="2402061756" sldId="270"/>
            <ac:picMk id="5" creationId="{C03EAEBD-5880-A58B-0069-24829B00882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8A3A-F6D9-74E2-DCE8-71BCFBA47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82CB7-12F0-229A-D388-E51045FCE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8E5C9-0F5D-7CC5-6821-EA3F4F80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61C8F-9A8D-2F93-6567-01AF3FDB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1D58F-C98D-9FC9-B5C0-78C8E550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2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317A-A55B-6B81-5552-F10F4D1D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F1467-77A2-057F-A916-818E67FFF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33353-9D93-3F20-06EA-972D8CE6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110E6-6347-DCE5-A536-202BAD3B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2061-D107-87B2-B27B-526F4CD4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1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0AA2A-6D80-D32A-8891-C61CE80A7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85ABC-3790-1F27-2865-C45AA351F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DDB3C-1DCC-A273-67A7-2FAAF519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C3F54-C20B-447F-7265-514A93459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91427-AC70-0E52-71D4-EAEDB28E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55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D565-B916-FB69-C82D-5DB4A91A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8A174-5003-2642-BFF8-661962D68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C8577-E864-6EBC-C30C-B67F6B34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CCCA0-5670-15B4-3710-39F614EB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772BE-D37A-592B-CA15-94CCDB9A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A3B6-678C-B3BC-CF4C-1BBF97CD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13CAA-AF13-CCB6-78A8-B77560EC3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48F1B-D783-F957-1457-D73C64D5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16749-AE2F-5EAE-5E9A-267CC1C2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E81B4-36A4-8CA9-1271-782361160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22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611F-F8D0-AE76-B635-F7BB97C0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4BE1A-59B2-28A8-B026-94B9E0D05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62D79-ADBC-B787-F940-BED873715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0558A-0EFC-E8FF-7E6A-2E88E1E8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296F0-F6AF-2BD9-BC2D-7ADBA5D7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C713A-97E3-EA27-3009-AFEFFF37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7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FDAA-0456-B0A6-E039-7FFEFE93D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6EA28-859B-A619-7582-38A016757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1AFBB-9DF0-A7B3-6B1F-CB822F7A0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16EDD-7399-3CC9-DFC0-D9B1989A0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49E62C-5732-09B8-189F-EBF0456B1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C73CA-30C3-30BD-6A7E-5B1D6C40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1E593-9F57-60C5-0CED-8A5BA703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0284EC-DC26-5617-5383-5C988E61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68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507F-EAD4-7DE7-8FFA-4ADA9D4F4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43AB6-7DEF-6F77-04F5-35A0A1E7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08053-FF8D-1A71-B695-BEDB312F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42036-97DF-DFD7-9FC3-61F6A5CB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163F83-AF76-0E52-3B26-4C5D14C5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F60FC-2082-0166-B5B7-ACC68DDB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BDBD7-9BEE-0514-D6D9-5369D87D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56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2842-5B68-8F32-4262-88996628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04736-6674-B5A2-AE4C-D194A7163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3F316-F207-5C45-A340-10E0B69ED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9091E-E5B5-C0AC-CBB2-52E078AE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B147B-D9BF-04A5-7CB2-137780F7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5E596-E3ED-7D6D-DE14-B65EECC5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7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3BEA-08BE-5C08-2F33-40162027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050F02-CA99-812F-F8DD-06A563C56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F3FC2-BBB7-6840-81C6-A7DA8DBB2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F2731-4B24-9C7C-0DA4-CDA66CDC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1267D-2DE8-6611-646E-60BEA7D0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7C559-E463-0AB3-A6D6-E016F85E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79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D729CF-F5CD-A306-7CC8-A960A14D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BDEB3-AB58-7B9A-5FA4-682E896DB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85219-6781-242A-D53A-019FA7748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58CFDB-C0E4-46B5-9BFF-101721948A63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FCEC-3660-A675-0A57-CA3B2DD97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C866E-C2F7-F618-FBFB-EBAD0F182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8685BF-8538-443D-9D3D-E3ECC7FF2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8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2E5D6-1F2E-6523-4D35-03C4D9A2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11341" cy="69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19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80A0CB-0B7F-E669-8119-84BF00604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76" y="480840"/>
            <a:ext cx="6663557" cy="58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54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3EAEBD-5880-A58B-0069-24829B00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059" y="-193798"/>
            <a:ext cx="7699882" cy="76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6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85D40B-FBEF-324A-0940-98676AAB3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6" y="0"/>
            <a:ext cx="9182764" cy="68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1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ve Actually - I'm the lobster!">
            <a:hlinkClick r:id="" action="ppaction://media"/>
            <a:extLst>
              <a:ext uri="{FF2B5EF4-FFF2-40B4-BE49-F238E27FC236}">
                <a16:creationId xmlns:a16="http://schemas.microsoft.com/office/drawing/2014/main" id="{D86B2BD9-36BB-9545-9391-EA75BE813E2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312" y="1253331"/>
            <a:ext cx="10239375" cy="4351338"/>
          </a:xfrm>
        </p:spPr>
      </p:pic>
    </p:spTree>
    <p:extLst>
      <p:ext uri="{BB962C8B-B14F-4D97-AF65-F5344CB8AC3E}">
        <p14:creationId xmlns:p14="http://schemas.microsoft.com/office/powerpoint/2010/main" val="361136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90D4AF-491E-57E9-F805-CCA84DB5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" y="378373"/>
            <a:ext cx="12198234" cy="61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9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ristmas card with animals and a manger&#10;&#10;Description automatically generated">
            <a:extLst>
              <a:ext uri="{FF2B5EF4-FFF2-40B4-BE49-F238E27FC236}">
                <a16:creationId xmlns:a16="http://schemas.microsoft.com/office/drawing/2014/main" id="{7D140549-335D-5600-C459-1073E6BC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28"/>
            <a:ext cx="6855372" cy="68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9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1E65D-B97C-2847-D372-E81C5A0D6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117" y="2627"/>
            <a:ext cx="6863255" cy="686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manger&#10;&#10;Description automatically generated">
            <a:extLst>
              <a:ext uri="{FF2B5EF4-FFF2-40B4-BE49-F238E27FC236}">
                <a16:creationId xmlns:a16="http://schemas.microsoft.com/office/drawing/2014/main" id="{1F5865D7-FF9C-6869-C2D1-53EFB2C7B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"/>
            <a:ext cx="12192000" cy="6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3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66DD0-38EA-AFF3-3AAD-B55975F7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7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D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05D68-0513-EFA3-F600-E13B82B2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83" y="0"/>
            <a:ext cx="92646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FB75CC-773A-D916-6AA2-7BF77F8EEA38}"/>
              </a:ext>
            </a:extLst>
          </p:cNvPr>
          <p:cNvSpPr txBox="1"/>
          <p:nvPr/>
        </p:nvSpPr>
        <p:spPr>
          <a:xfrm>
            <a:off x="671681" y="630991"/>
            <a:ext cx="96351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chemeClr val="bg1"/>
                </a:solidFill>
                <a:effectLst/>
                <a:latin typeface="Gabriola" panose="04040605051002020D02" pitchFamily="82" charset="0"/>
              </a:rPr>
              <a:t>Look! The virgin</a:t>
            </a:r>
            <a:r>
              <a:rPr lang="en-US" sz="3600" baseline="30000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abriola" panose="04040605051002020D02" pitchFamily="82" charset="0"/>
              </a:rPr>
              <a:t>will conceive a child! She will give birth to a son and will call him Immanuel (which means ‘God is with us’).</a:t>
            </a:r>
          </a:p>
          <a:p>
            <a:r>
              <a:rPr lang="en-US" sz="3600" dirty="0">
                <a:solidFill>
                  <a:schemeClr val="bg1"/>
                </a:solidFill>
                <a:latin typeface="Gabriola" panose="04040605051002020D02" pitchFamily="82" charset="0"/>
              </a:rPr>
              <a:t>Isaiah 7:14</a:t>
            </a:r>
            <a:endParaRPr lang="en-GB" sz="36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84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Office PowerPoint</Application>
  <PresentationFormat>Widescreen</PresentationFormat>
  <Paragraphs>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Gabriola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Pearson (Stroud Christian Fellowship)</dc:creator>
  <cp:lastModifiedBy>Martin Pearson (Stroud Christian Fellowship)</cp:lastModifiedBy>
  <cp:revision>1</cp:revision>
  <dcterms:created xsi:type="dcterms:W3CDTF">2024-12-20T10:48:12Z</dcterms:created>
  <dcterms:modified xsi:type="dcterms:W3CDTF">2024-12-20T13:12:36Z</dcterms:modified>
</cp:coreProperties>
</file>