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7" r:id="rId5"/>
    <p:sldId id="304" r:id="rId6"/>
    <p:sldId id="260" r:id="rId7"/>
    <p:sldId id="269" r:id="rId8"/>
    <p:sldId id="306" r:id="rId9"/>
    <p:sldId id="274" r:id="rId10"/>
    <p:sldId id="290" r:id="rId11"/>
    <p:sldId id="292" r:id="rId12"/>
    <p:sldId id="305" r:id="rId13"/>
    <p:sldId id="307" r:id="rId14"/>
    <p:sldId id="275" r:id="rId15"/>
    <p:sldId id="309" r:id="rId16"/>
    <p:sldId id="310" r:id="rId17"/>
    <p:sldId id="311" r:id="rId18"/>
    <p:sldId id="312" r:id="rId19"/>
    <p:sldId id="314" r:id="rId20"/>
    <p:sldId id="316" r:id="rId21"/>
    <p:sldId id="315" r:id="rId22"/>
    <p:sldId id="317" r:id="rId23"/>
    <p:sldId id="318" r:id="rId24"/>
    <p:sldId id="3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5D196"/>
    <a:srgbClr val="003E29"/>
    <a:srgbClr val="DCC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3307EA-5CE0-45CD-8B24-492FCE447223}" v="21" dt="2024-12-13T13:25:51.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6"/>
  </p:normalViewPr>
  <p:slideViewPr>
    <p:cSldViewPr snapToGrid="0">
      <p:cViewPr varScale="1">
        <p:scale>
          <a:sx n="78" d="100"/>
          <a:sy n="78" d="100"/>
        </p:scale>
        <p:origin x="19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733307EA-5CE0-45CD-8B24-492FCE447223}"/>
    <pc:docChg chg="modSld">
      <pc:chgData name="Martin Pearson (Stroud Christian Fellowship)" userId="c3ef6ae5-ffb3-48b7-bfe8-effac326a55d" providerId="ADAL" clId="{733307EA-5CE0-45CD-8B24-492FCE447223}" dt="2024-12-13T13:25:51.621" v="28"/>
      <pc:docMkLst>
        <pc:docMk/>
      </pc:docMkLst>
      <pc:sldChg chg="addSp modSp mod modAnim">
        <pc:chgData name="Martin Pearson (Stroud Christian Fellowship)" userId="c3ef6ae5-ffb3-48b7-bfe8-effac326a55d" providerId="ADAL" clId="{733307EA-5CE0-45CD-8B24-492FCE447223}" dt="2024-12-13T13:22:47.432" v="22"/>
        <pc:sldMkLst>
          <pc:docMk/>
          <pc:sldMk cId="4280474413" sldId="309"/>
        </pc:sldMkLst>
        <pc:spChg chg="mod ord">
          <ac:chgData name="Martin Pearson (Stroud Christian Fellowship)" userId="c3ef6ae5-ffb3-48b7-bfe8-effac326a55d" providerId="ADAL" clId="{733307EA-5CE0-45CD-8B24-492FCE447223}" dt="2024-12-13T13:22:47.432" v="22"/>
          <ac:spMkLst>
            <pc:docMk/>
            <pc:sldMk cId="4280474413" sldId="309"/>
            <ac:spMk id="4" creationId="{E953041D-D442-1017-D0E4-FFF912707AF1}"/>
          </ac:spMkLst>
        </pc:spChg>
        <pc:picChg chg="add mod ord">
          <ac:chgData name="Martin Pearson (Stroud Christian Fellowship)" userId="c3ef6ae5-ffb3-48b7-bfe8-effac326a55d" providerId="ADAL" clId="{733307EA-5CE0-45CD-8B24-492FCE447223}" dt="2024-12-13T13:19:09.764" v="13" actId="14100"/>
          <ac:picMkLst>
            <pc:docMk/>
            <pc:sldMk cId="4280474413" sldId="309"/>
            <ac:picMk id="6" creationId="{4B7E3D1C-9E10-954E-0D8A-C50B4395F563}"/>
          </ac:picMkLst>
        </pc:picChg>
      </pc:sldChg>
      <pc:sldChg chg="modSp modAnim">
        <pc:chgData name="Martin Pearson (Stroud Christian Fellowship)" userId="c3ef6ae5-ffb3-48b7-bfe8-effac326a55d" providerId="ADAL" clId="{733307EA-5CE0-45CD-8B24-492FCE447223}" dt="2024-12-13T13:16:54.227" v="6"/>
        <pc:sldMkLst>
          <pc:docMk/>
          <pc:sldMk cId="1538043890" sldId="310"/>
        </pc:sldMkLst>
        <pc:spChg chg="mod">
          <ac:chgData name="Martin Pearson (Stroud Christian Fellowship)" userId="c3ef6ae5-ffb3-48b7-bfe8-effac326a55d" providerId="ADAL" clId="{733307EA-5CE0-45CD-8B24-492FCE447223}" dt="2024-12-13T13:16:42.484" v="5" actId="255"/>
          <ac:spMkLst>
            <pc:docMk/>
            <pc:sldMk cId="1538043890" sldId="310"/>
            <ac:spMk id="4" creationId="{5BC2A1F3-8F3F-FFAA-AFEB-C873AF02D154}"/>
          </ac:spMkLst>
        </pc:spChg>
      </pc:sldChg>
      <pc:sldChg chg="modSp mod modAnim">
        <pc:chgData name="Martin Pearson (Stroud Christian Fellowship)" userId="c3ef6ae5-ffb3-48b7-bfe8-effac326a55d" providerId="ADAL" clId="{733307EA-5CE0-45CD-8B24-492FCE447223}" dt="2024-12-13T13:25:51.621" v="28"/>
        <pc:sldMkLst>
          <pc:docMk/>
          <pc:sldMk cId="573272031" sldId="311"/>
        </pc:sldMkLst>
        <pc:spChg chg="mod">
          <ac:chgData name="Martin Pearson (Stroud Christian Fellowship)" userId="c3ef6ae5-ffb3-48b7-bfe8-effac326a55d" providerId="ADAL" clId="{733307EA-5CE0-45CD-8B24-492FCE447223}" dt="2024-12-13T13:24:15.122" v="25" actId="20577"/>
          <ac:spMkLst>
            <pc:docMk/>
            <pc:sldMk cId="573272031" sldId="311"/>
            <ac:spMk id="2" creationId="{C6221D08-9787-135D-3850-FCFF090D33CE}"/>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pening">
    <p:spTree>
      <p:nvGrpSpPr>
        <p:cNvPr id="1" name=""/>
        <p:cNvGrpSpPr/>
        <p:nvPr/>
      </p:nvGrpSpPr>
      <p:grpSpPr>
        <a:xfrm>
          <a:off x="0" y="0"/>
          <a:ext cx="0" cy="0"/>
          <a:chOff x="0" y="0"/>
          <a:chExt cx="0" cy="0"/>
        </a:xfrm>
      </p:grpSpPr>
      <p:pic>
        <p:nvPicPr>
          <p:cNvPr id="8" name="Picture 7" descr="A green screen with white text&#10;&#10;Description automatically generated">
            <a:extLst>
              <a:ext uri="{FF2B5EF4-FFF2-40B4-BE49-F238E27FC236}">
                <a16:creationId xmlns:a16="http://schemas.microsoft.com/office/drawing/2014/main" id="{CB17D77C-4C40-DCE2-F6E6-4C3AA2C8F291}"/>
              </a:ext>
            </a:extLst>
          </p:cNvPr>
          <p:cNvPicPr>
            <a:picLocks noChangeAspect="1"/>
          </p:cNvPicPr>
          <p:nvPr userDrawn="1"/>
        </p:nvPicPr>
        <p:blipFill>
          <a:blip r:embed="rId2"/>
          <a:stretch>
            <a:fillRect/>
          </a:stretch>
        </p:blipFill>
        <p:spPr>
          <a:xfrm>
            <a:off x="-79513" y="-22364"/>
            <a:ext cx="12271513" cy="6902727"/>
          </a:xfrm>
          <a:prstGeom prst="rect">
            <a:avLst/>
          </a:prstGeom>
        </p:spPr>
      </p:pic>
      <p:sp>
        <p:nvSpPr>
          <p:cNvPr id="2" name="Title 1">
            <a:extLst>
              <a:ext uri="{FF2B5EF4-FFF2-40B4-BE49-F238E27FC236}">
                <a16:creationId xmlns:a16="http://schemas.microsoft.com/office/drawing/2014/main" id="{425CF0DF-BC98-BCE7-D833-6A2846853D60}"/>
              </a:ext>
            </a:extLst>
          </p:cNvPr>
          <p:cNvSpPr>
            <a:spLocks noGrp="1"/>
          </p:cNvSpPr>
          <p:nvPr>
            <p:ph type="ctrTitle" hasCustomPrompt="1"/>
          </p:nvPr>
        </p:nvSpPr>
        <p:spPr>
          <a:xfrm>
            <a:off x="619539" y="2001839"/>
            <a:ext cx="9144000" cy="1508124"/>
          </a:xfrm>
        </p:spPr>
        <p:txBody>
          <a:bodyPr anchor="b">
            <a:normAutofit/>
          </a:bodyPr>
          <a:lstStyle>
            <a:lvl1pPr algn="l">
              <a:defRPr sz="9000">
                <a:solidFill>
                  <a:srgbClr val="E5D196"/>
                </a:solidFill>
                <a:latin typeface="Helvetica" pitchFamily="2" charset="0"/>
              </a:defRPr>
            </a:lvl1pPr>
          </a:lstStyle>
          <a:p>
            <a:r>
              <a:rPr lang="en-GB" dirty="0"/>
              <a:t>Add Master title</a:t>
            </a:r>
            <a:endParaRPr lang="en-US" dirty="0"/>
          </a:p>
        </p:txBody>
      </p:sp>
      <p:sp>
        <p:nvSpPr>
          <p:cNvPr id="3" name="Subtitle 2">
            <a:extLst>
              <a:ext uri="{FF2B5EF4-FFF2-40B4-BE49-F238E27FC236}">
                <a16:creationId xmlns:a16="http://schemas.microsoft.com/office/drawing/2014/main" id="{6D45A3F8-3E16-2127-AC72-A3D89BCF007C}"/>
              </a:ext>
            </a:extLst>
          </p:cNvPr>
          <p:cNvSpPr>
            <a:spLocks noGrp="1"/>
          </p:cNvSpPr>
          <p:nvPr>
            <p:ph type="subTitle" idx="1"/>
          </p:nvPr>
        </p:nvSpPr>
        <p:spPr>
          <a:xfrm>
            <a:off x="619540" y="3602038"/>
            <a:ext cx="9144000" cy="1655762"/>
          </a:xfrm>
        </p:spPr>
        <p:txBody>
          <a:bodyPr>
            <a:normAutofit/>
          </a:bodyPr>
          <a:lstStyle>
            <a:lvl1pPr marL="0" indent="0" algn="l">
              <a:buNone/>
              <a:defRPr sz="3400" b="0" i="0">
                <a:solidFill>
                  <a:srgbClr val="E5D196"/>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824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A - Bullets">
    <p:spTree>
      <p:nvGrpSpPr>
        <p:cNvPr id="1" name=""/>
        <p:cNvGrpSpPr/>
        <p:nvPr/>
      </p:nvGrpSpPr>
      <p:grpSpPr>
        <a:xfrm>
          <a:off x="0" y="0"/>
          <a:ext cx="0" cy="0"/>
          <a:chOff x="0" y="0"/>
          <a:chExt cx="0" cy="0"/>
        </a:xfrm>
      </p:grpSpPr>
      <p:pic>
        <p:nvPicPr>
          <p:cNvPr id="8" name="Picture 7" descr="A white paper with small dots&#10;&#10;Description automatically generated">
            <a:extLst>
              <a:ext uri="{FF2B5EF4-FFF2-40B4-BE49-F238E27FC236}">
                <a16:creationId xmlns:a16="http://schemas.microsoft.com/office/drawing/2014/main" id="{A7EA728F-B4EC-E356-DA43-D5007988A0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D4CE37-72CE-CDE4-E286-27510E9D2044}"/>
              </a:ext>
            </a:extLst>
          </p:cNvPr>
          <p:cNvSpPr>
            <a:spLocks noGrp="1"/>
          </p:cNvSpPr>
          <p:nvPr>
            <p:ph type="title" hasCustomPrompt="1"/>
          </p:nvPr>
        </p:nvSpPr>
        <p:spPr>
          <a:xfrm>
            <a:off x="1560442" y="365125"/>
            <a:ext cx="9793357" cy="1325563"/>
          </a:xfrm>
        </p:spPr>
        <p:txBody>
          <a:bodyPr lIns="0" tIns="0" rIns="0" bIns="0">
            <a:noAutofit/>
          </a:bodyPr>
          <a:lstStyle>
            <a:lvl1pPr>
              <a:defRPr sz="6000">
                <a:solidFill>
                  <a:srgbClr val="003E29"/>
                </a:solidFill>
                <a:latin typeface="Helvetica"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61CB277F-938B-22DE-001F-9F6BE5A831A7}"/>
              </a:ext>
            </a:extLst>
          </p:cNvPr>
          <p:cNvSpPr>
            <a:spLocks noGrp="1"/>
          </p:cNvSpPr>
          <p:nvPr>
            <p:ph idx="1"/>
          </p:nvPr>
        </p:nvSpPr>
        <p:spPr>
          <a:xfrm>
            <a:off x="1560442" y="2174789"/>
            <a:ext cx="9793358" cy="4002173"/>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EF3D39AE-C684-C9BE-2457-86B36C710070}"/>
              </a:ext>
            </a:extLst>
          </p:cNvPr>
          <p:cNvCxnSpPr/>
          <p:nvPr userDrawn="1"/>
        </p:nvCxnSpPr>
        <p:spPr>
          <a:xfrm>
            <a:off x="1560442" y="1858617"/>
            <a:ext cx="9793357" cy="0"/>
          </a:xfrm>
          <a:prstGeom prst="line">
            <a:avLst/>
          </a:prstGeom>
          <a:ln w="38100">
            <a:solidFill>
              <a:srgbClr val="DCC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33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 - Text">
    <p:spTree>
      <p:nvGrpSpPr>
        <p:cNvPr id="1" name=""/>
        <p:cNvGrpSpPr/>
        <p:nvPr/>
      </p:nvGrpSpPr>
      <p:grpSpPr>
        <a:xfrm>
          <a:off x="0" y="0"/>
          <a:ext cx="0" cy="0"/>
          <a:chOff x="0" y="0"/>
          <a:chExt cx="0" cy="0"/>
        </a:xfrm>
      </p:grpSpPr>
      <p:pic>
        <p:nvPicPr>
          <p:cNvPr id="7" name="Picture 6" descr="A white paper with small dots&#10;&#10;Description automatically generated">
            <a:extLst>
              <a:ext uri="{FF2B5EF4-FFF2-40B4-BE49-F238E27FC236}">
                <a16:creationId xmlns:a16="http://schemas.microsoft.com/office/drawing/2014/main" id="{65D1B6E1-5EDA-DB99-4629-37462F6FFF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C664290-3D4F-5E9D-2F65-EEFCFF955BA2}"/>
              </a:ext>
            </a:extLst>
          </p:cNvPr>
          <p:cNvSpPr>
            <a:spLocks noGrp="1"/>
          </p:cNvSpPr>
          <p:nvPr>
            <p:ph type="body" idx="1"/>
          </p:nvPr>
        </p:nvSpPr>
        <p:spPr>
          <a:xfrm>
            <a:off x="1554092" y="2192215"/>
            <a:ext cx="9793358" cy="3897435"/>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1560442" y="365125"/>
            <a:ext cx="9793357" cy="1325563"/>
          </a:xfrm>
        </p:spPr>
        <p:txBody>
          <a:bodyPr>
            <a:noAutofit/>
          </a:bodyPr>
          <a:lstStyle>
            <a:lvl1pPr>
              <a:defRPr sz="6000">
                <a:solidFill>
                  <a:srgbClr val="003E29"/>
                </a:solidFill>
                <a:latin typeface="Helvetica" pitchFamily="2" charset="0"/>
              </a:defRPr>
            </a:lvl1pPr>
          </a:lstStyle>
          <a:p>
            <a:r>
              <a:rPr lang="en-GB" dirty="0"/>
              <a:t>Click to edit title</a:t>
            </a:r>
            <a:endParaRPr lang="en-US" dirty="0"/>
          </a:p>
        </p:txBody>
      </p:sp>
      <p:cxnSp>
        <p:nvCxnSpPr>
          <p:cNvPr id="10" name="Straight Connector 9">
            <a:extLst>
              <a:ext uri="{FF2B5EF4-FFF2-40B4-BE49-F238E27FC236}">
                <a16:creationId xmlns:a16="http://schemas.microsoft.com/office/drawing/2014/main" id="{7BDE3D95-6A9F-3AA5-2E3D-16A7999E46A4}"/>
              </a:ext>
            </a:extLst>
          </p:cNvPr>
          <p:cNvCxnSpPr/>
          <p:nvPr userDrawn="1"/>
        </p:nvCxnSpPr>
        <p:spPr>
          <a:xfrm>
            <a:off x="1560442" y="1858617"/>
            <a:ext cx="9793357" cy="0"/>
          </a:xfrm>
          <a:prstGeom prst="line">
            <a:avLst/>
          </a:prstGeom>
          <a:ln w="38100">
            <a:solidFill>
              <a:srgbClr val="DCC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13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A - Quote">
    <p:spTree>
      <p:nvGrpSpPr>
        <p:cNvPr id="1" name=""/>
        <p:cNvGrpSpPr/>
        <p:nvPr/>
      </p:nvGrpSpPr>
      <p:grpSpPr>
        <a:xfrm>
          <a:off x="0" y="0"/>
          <a:ext cx="0" cy="0"/>
          <a:chOff x="0" y="0"/>
          <a:chExt cx="0" cy="0"/>
        </a:xfrm>
      </p:grpSpPr>
      <p:pic>
        <p:nvPicPr>
          <p:cNvPr id="5" name="Picture 4" descr="A white paper with small dots&#10;&#10;Description automatically generated">
            <a:extLst>
              <a:ext uri="{FF2B5EF4-FFF2-40B4-BE49-F238E27FC236}">
                <a16:creationId xmlns:a16="http://schemas.microsoft.com/office/drawing/2014/main" id="{AC589DBA-03AF-5B03-DD1F-B727B81D55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DCECF728-FF19-3FF5-FAFB-90FC5810B944}"/>
              </a:ext>
            </a:extLst>
          </p:cNvPr>
          <p:cNvSpPr>
            <a:spLocks noGrp="1"/>
          </p:cNvSpPr>
          <p:nvPr>
            <p:ph type="body" idx="1" hasCustomPrompt="1"/>
          </p:nvPr>
        </p:nvSpPr>
        <p:spPr>
          <a:xfrm>
            <a:off x="2672862" y="668215"/>
            <a:ext cx="7444153" cy="5455089"/>
          </a:xfrm>
        </p:spPr>
        <p:txBody>
          <a:bodyPr>
            <a:normAutofit/>
          </a:bodyPr>
          <a:lstStyle>
            <a:lvl1pPr marL="0" indent="0">
              <a:buNone/>
              <a:defRPr sz="4000" i="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quote</a:t>
            </a:r>
          </a:p>
        </p:txBody>
      </p:sp>
      <p:pic>
        <p:nvPicPr>
          <p:cNvPr id="8" name="Picture 7" descr="A pair of yellow quotation marks&#10;&#10;Description automatically generated">
            <a:extLst>
              <a:ext uri="{FF2B5EF4-FFF2-40B4-BE49-F238E27FC236}">
                <a16:creationId xmlns:a16="http://schemas.microsoft.com/office/drawing/2014/main" id="{15D40226-45E0-EAEA-6747-54E2DEDE0357}"/>
              </a:ext>
            </a:extLst>
          </p:cNvPr>
          <p:cNvPicPr>
            <a:picLocks noChangeAspect="1"/>
          </p:cNvPicPr>
          <p:nvPr userDrawn="1"/>
        </p:nvPicPr>
        <p:blipFill>
          <a:blip r:embed="rId3"/>
          <a:stretch>
            <a:fillRect/>
          </a:stretch>
        </p:blipFill>
        <p:spPr>
          <a:xfrm>
            <a:off x="10474960" y="5422265"/>
            <a:ext cx="872490" cy="701040"/>
          </a:xfrm>
          <a:prstGeom prst="rect">
            <a:avLst/>
          </a:prstGeom>
        </p:spPr>
      </p:pic>
      <p:pic>
        <p:nvPicPr>
          <p:cNvPr id="10" name="Picture 9" descr="A pair of yellow quotation marks&#10;&#10;Description automatically generated">
            <a:extLst>
              <a:ext uri="{FF2B5EF4-FFF2-40B4-BE49-F238E27FC236}">
                <a16:creationId xmlns:a16="http://schemas.microsoft.com/office/drawing/2014/main" id="{4B244A79-9FA1-7865-DB45-3076C90E8F07}"/>
              </a:ext>
            </a:extLst>
          </p:cNvPr>
          <p:cNvPicPr>
            <a:picLocks noChangeAspect="1"/>
          </p:cNvPicPr>
          <p:nvPr userDrawn="1"/>
        </p:nvPicPr>
        <p:blipFill>
          <a:blip r:embed="rId3"/>
          <a:stretch>
            <a:fillRect/>
          </a:stretch>
        </p:blipFill>
        <p:spPr>
          <a:xfrm rot="10800000">
            <a:off x="1554092" y="528904"/>
            <a:ext cx="872490" cy="701040"/>
          </a:xfrm>
          <a:prstGeom prst="rect">
            <a:avLst/>
          </a:prstGeom>
        </p:spPr>
      </p:pic>
    </p:spTree>
    <p:extLst>
      <p:ext uri="{BB962C8B-B14F-4D97-AF65-F5344CB8AC3E}">
        <p14:creationId xmlns:p14="http://schemas.microsoft.com/office/powerpoint/2010/main" val="400813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4" name="Picture 3" descr="A green screen with white text&#10;&#10;Description automatically generated">
            <a:extLst>
              <a:ext uri="{FF2B5EF4-FFF2-40B4-BE49-F238E27FC236}">
                <a16:creationId xmlns:a16="http://schemas.microsoft.com/office/drawing/2014/main" id="{090C293C-BE96-7DEE-A7CB-A06BC360B655}"/>
              </a:ext>
            </a:extLst>
          </p:cNvPr>
          <p:cNvPicPr>
            <a:picLocks noChangeAspect="1"/>
          </p:cNvPicPr>
          <p:nvPr userDrawn="1"/>
        </p:nvPicPr>
        <p:blipFill>
          <a:blip r:embed="rId2"/>
          <a:stretch>
            <a:fillRect/>
          </a:stretch>
        </p:blipFill>
        <p:spPr>
          <a:xfrm>
            <a:off x="-79513" y="-22364"/>
            <a:ext cx="12271513" cy="6902727"/>
          </a:xfrm>
          <a:prstGeom prst="rect">
            <a:avLst/>
          </a:prstGeom>
        </p:spPr>
      </p:pic>
      <p:sp>
        <p:nvSpPr>
          <p:cNvPr id="6" name="Text Placeholder 2">
            <a:extLst>
              <a:ext uri="{FF2B5EF4-FFF2-40B4-BE49-F238E27FC236}">
                <a16:creationId xmlns:a16="http://schemas.microsoft.com/office/drawing/2014/main" id="{DCECF728-FF19-3FF5-FAFB-90FC5810B944}"/>
              </a:ext>
            </a:extLst>
          </p:cNvPr>
          <p:cNvSpPr>
            <a:spLocks noGrp="1"/>
          </p:cNvSpPr>
          <p:nvPr>
            <p:ph type="body" idx="1" hasCustomPrompt="1"/>
          </p:nvPr>
        </p:nvSpPr>
        <p:spPr>
          <a:xfrm>
            <a:off x="586154" y="4126522"/>
            <a:ext cx="10996246" cy="1371601"/>
          </a:xfrm>
        </p:spPr>
        <p:txBody>
          <a:bodyPr>
            <a:normAutofit/>
          </a:bodyPr>
          <a:lstStyle>
            <a:lvl1pPr marL="0" indent="0">
              <a:buNone/>
              <a:defRPr sz="3400" b="0" i="0">
                <a:solidFill>
                  <a:schemeClr val="bg1"/>
                </a:solidFill>
                <a:latin typeface="Helvetica Light" panose="020B0403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 title text here</a:t>
            </a:r>
          </a:p>
        </p:txBody>
      </p:sp>
      <p:sp>
        <p:nvSpPr>
          <p:cNvPr id="7" name="Title 1">
            <a:extLst>
              <a:ext uri="{FF2B5EF4-FFF2-40B4-BE49-F238E27FC236}">
                <a16:creationId xmlns:a16="http://schemas.microsoft.com/office/drawing/2014/main" id="{D57A325C-1E87-E954-B00B-F23AF9C0CFDA}"/>
              </a:ext>
            </a:extLst>
          </p:cNvPr>
          <p:cNvSpPr>
            <a:spLocks noGrp="1"/>
          </p:cNvSpPr>
          <p:nvPr>
            <p:ph type="ctrTitle" hasCustomPrompt="1"/>
          </p:nvPr>
        </p:nvSpPr>
        <p:spPr>
          <a:xfrm>
            <a:off x="619538" y="2001838"/>
            <a:ext cx="10962861" cy="1937115"/>
          </a:xfrm>
        </p:spPr>
        <p:txBody>
          <a:bodyPr anchor="t" anchorCtr="0">
            <a:normAutofit/>
          </a:bodyPr>
          <a:lstStyle>
            <a:lvl1pPr algn="l">
              <a:defRPr sz="7000">
                <a:solidFill>
                  <a:srgbClr val="E5D196"/>
                </a:solidFill>
                <a:latin typeface="Helvetica" pitchFamily="2" charset="0"/>
              </a:defRPr>
            </a:lvl1pPr>
          </a:lstStyle>
          <a:p>
            <a:r>
              <a:rPr lang="en-GB" dirty="0"/>
              <a:t>Add Master title</a:t>
            </a:r>
            <a:endParaRPr lang="en-US" dirty="0"/>
          </a:p>
        </p:txBody>
      </p:sp>
    </p:spTree>
    <p:extLst>
      <p:ext uri="{BB962C8B-B14F-4D97-AF65-F5344CB8AC3E}">
        <p14:creationId xmlns:p14="http://schemas.microsoft.com/office/powerpoint/2010/main" val="383329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 - Bullets">
    <p:spTree>
      <p:nvGrpSpPr>
        <p:cNvPr id="1" name=""/>
        <p:cNvGrpSpPr/>
        <p:nvPr/>
      </p:nvGrpSpPr>
      <p:grpSpPr>
        <a:xfrm>
          <a:off x="0" y="0"/>
          <a:ext cx="0" cy="0"/>
          <a:chOff x="0" y="0"/>
          <a:chExt cx="0" cy="0"/>
        </a:xfrm>
      </p:grpSpPr>
      <p:pic>
        <p:nvPicPr>
          <p:cNvPr id="4" name="Picture 3" descr="A white rectangular object with a green background&#10;&#10;Description automatically generated">
            <a:extLst>
              <a:ext uri="{FF2B5EF4-FFF2-40B4-BE49-F238E27FC236}">
                <a16:creationId xmlns:a16="http://schemas.microsoft.com/office/drawing/2014/main" id="{F4E559B6-A289-811F-4FA2-44132614D0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597877" y="365125"/>
            <a:ext cx="10937631" cy="1325563"/>
          </a:xfrm>
        </p:spPr>
        <p:txBody>
          <a:bodyPr>
            <a:noAutofit/>
          </a:bodyPr>
          <a:lstStyle>
            <a:lvl1pPr>
              <a:defRPr sz="6000">
                <a:solidFill>
                  <a:srgbClr val="E5D196"/>
                </a:solidFill>
                <a:latin typeface="Helvetica" pitchFamily="2" charset="0"/>
              </a:defRPr>
            </a:lvl1pPr>
          </a:lstStyle>
          <a:p>
            <a:r>
              <a:rPr lang="en-GB" dirty="0"/>
              <a:t>Click to edit title</a:t>
            </a:r>
            <a:endParaRPr lang="en-US" dirty="0"/>
          </a:p>
        </p:txBody>
      </p:sp>
      <p:sp>
        <p:nvSpPr>
          <p:cNvPr id="2" name="Content Placeholder 2">
            <a:extLst>
              <a:ext uri="{FF2B5EF4-FFF2-40B4-BE49-F238E27FC236}">
                <a16:creationId xmlns:a16="http://schemas.microsoft.com/office/drawing/2014/main" id="{29F6C0E1-CAE0-D8A4-0896-411A3B905366}"/>
              </a:ext>
            </a:extLst>
          </p:cNvPr>
          <p:cNvSpPr>
            <a:spLocks noGrp="1"/>
          </p:cNvSpPr>
          <p:nvPr>
            <p:ph idx="1"/>
          </p:nvPr>
        </p:nvSpPr>
        <p:spPr>
          <a:xfrm>
            <a:off x="597877" y="2174789"/>
            <a:ext cx="10937631" cy="3616411"/>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8726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 Text">
    <p:spTree>
      <p:nvGrpSpPr>
        <p:cNvPr id="1" name=""/>
        <p:cNvGrpSpPr/>
        <p:nvPr/>
      </p:nvGrpSpPr>
      <p:grpSpPr>
        <a:xfrm>
          <a:off x="0" y="0"/>
          <a:ext cx="0" cy="0"/>
          <a:chOff x="0" y="0"/>
          <a:chExt cx="0" cy="0"/>
        </a:xfrm>
      </p:grpSpPr>
      <p:pic>
        <p:nvPicPr>
          <p:cNvPr id="4" name="Picture 3" descr="A white rectangular object with a green background&#10;&#10;Description automatically generated">
            <a:extLst>
              <a:ext uri="{FF2B5EF4-FFF2-40B4-BE49-F238E27FC236}">
                <a16:creationId xmlns:a16="http://schemas.microsoft.com/office/drawing/2014/main" id="{F4E559B6-A289-811F-4FA2-44132614D0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C664290-3D4F-5E9D-2F65-EEFCFF955BA2}"/>
              </a:ext>
            </a:extLst>
          </p:cNvPr>
          <p:cNvSpPr>
            <a:spLocks noGrp="1"/>
          </p:cNvSpPr>
          <p:nvPr>
            <p:ph type="body" idx="1"/>
          </p:nvPr>
        </p:nvSpPr>
        <p:spPr>
          <a:xfrm>
            <a:off x="597877" y="2192216"/>
            <a:ext cx="10937631" cy="3540370"/>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597877" y="365125"/>
            <a:ext cx="10937631" cy="1325563"/>
          </a:xfrm>
        </p:spPr>
        <p:txBody>
          <a:bodyPr>
            <a:noAutofit/>
          </a:bodyPr>
          <a:lstStyle>
            <a:lvl1pPr>
              <a:defRPr sz="6000">
                <a:solidFill>
                  <a:srgbClr val="E5D196"/>
                </a:solidFill>
                <a:latin typeface="Helvetica" pitchFamily="2" charset="0"/>
              </a:defRPr>
            </a:lvl1pPr>
          </a:lstStyle>
          <a:p>
            <a:r>
              <a:rPr lang="en-GB" dirty="0"/>
              <a:t>Click to edit title</a:t>
            </a:r>
            <a:endParaRPr lang="en-US" dirty="0"/>
          </a:p>
        </p:txBody>
      </p:sp>
    </p:spTree>
    <p:extLst>
      <p:ext uri="{BB962C8B-B14F-4D97-AF65-F5344CB8AC3E}">
        <p14:creationId xmlns:p14="http://schemas.microsoft.com/office/powerpoint/2010/main" val="36396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5" name="Picture 4" descr="A white wall with black and white stripes&#10;&#10;Description automatically generated with medium confidence">
            <a:extLst>
              <a:ext uri="{FF2B5EF4-FFF2-40B4-BE49-F238E27FC236}">
                <a16:creationId xmlns:a16="http://schemas.microsoft.com/office/drawing/2014/main" id="{E60FA8B2-440F-B425-8336-6BFE0AA2FFA9}"/>
              </a:ext>
            </a:extLst>
          </p:cNvPr>
          <p:cNvPicPr>
            <a:picLocks noChangeAspect="1"/>
          </p:cNvPicPr>
          <p:nvPr userDrawn="1"/>
        </p:nvPicPr>
        <p:blipFill rotWithShape="1">
          <a:blip r:embed="rId2"/>
          <a:srcRect r="92308"/>
          <a:stretch/>
        </p:blipFill>
        <p:spPr>
          <a:xfrm>
            <a:off x="1" y="0"/>
            <a:ext cx="937846" cy="6858000"/>
          </a:xfrm>
          <a:prstGeom prst="rect">
            <a:avLst/>
          </a:prstGeom>
        </p:spPr>
      </p:pic>
      <p:sp>
        <p:nvSpPr>
          <p:cNvPr id="10" name="Picture Placeholder 9">
            <a:extLst>
              <a:ext uri="{FF2B5EF4-FFF2-40B4-BE49-F238E27FC236}">
                <a16:creationId xmlns:a16="http://schemas.microsoft.com/office/drawing/2014/main" id="{0911331F-D9FE-F46F-53DA-26718EEF7650}"/>
              </a:ext>
            </a:extLst>
          </p:cNvPr>
          <p:cNvSpPr>
            <a:spLocks noGrp="1"/>
          </p:cNvSpPr>
          <p:nvPr>
            <p:ph type="pic" sz="quarter" idx="10" hasCustomPrompt="1"/>
          </p:nvPr>
        </p:nvSpPr>
        <p:spPr>
          <a:xfrm>
            <a:off x="928800" y="0"/>
            <a:ext cx="11263200" cy="6858000"/>
          </a:xfrm>
          <a:noFill/>
          <a:effectLst>
            <a:glow>
              <a:schemeClr val="tx1">
                <a:alpha val="40000"/>
              </a:schemeClr>
            </a:glow>
            <a:innerShdw blurRad="1270000" dist="2540000" dir="11100000">
              <a:prstClr val="black">
                <a:alpha val="17000"/>
              </a:prstClr>
            </a:innerShdw>
          </a:effectLst>
        </p:spPr>
        <p:txBody>
          <a:bodyPr anchor="ctr" anchorCtr="0"/>
          <a:lstStyle>
            <a:lvl1pPr marL="0" indent="0" algn="ctr">
              <a:buNone/>
              <a:defRPr/>
            </a:lvl1pPr>
          </a:lstStyle>
          <a:p>
            <a:r>
              <a:rPr lang="en-US" dirty="0"/>
              <a:t>Add Image</a:t>
            </a:r>
          </a:p>
        </p:txBody>
      </p:sp>
    </p:spTree>
    <p:extLst>
      <p:ext uri="{BB962C8B-B14F-4D97-AF65-F5344CB8AC3E}">
        <p14:creationId xmlns:p14="http://schemas.microsoft.com/office/powerpoint/2010/main" val="101759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8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EED40-66CD-319F-017C-43DF3B202B9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8D05908-F751-DF16-5FF3-3808EC699106}"/>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09831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8" r:id="rId6"/>
    <p:sldLayoutId id="2147483657" r:id="rId7"/>
    <p:sldLayoutId id="2147483659" r:id="rId8"/>
    <p:sldLayoutId id="2147483660" r:id="rId9"/>
  </p:sldLayoutIdLst>
  <p:txStyles>
    <p:titleStyle>
      <a:lvl1pPr algn="l" defTabSz="914400" rtl="0" eaLnBrk="1" latinLnBrk="0" hangingPunct="1">
        <a:lnSpc>
          <a:spcPct val="90000"/>
        </a:lnSpc>
        <a:spcBef>
          <a:spcPct val="0"/>
        </a:spcBef>
        <a:buNone/>
        <a:defRPr sz="6000" kern="1200">
          <a:solidFill>
            <a:srgbClr val="003E29"/>
          </a:solidFill>
          <a:latin typeface="Helvetica" pitchFamily="2" charset="0"/>
          <a:ea typeface="+mj-ea"/>
          <a:cs typeface="+mj-cs"/>
        </a:defRPr>
      </a:lvl1pPr>
    </p:titleStyle>
    <p:bodyStyle>
      <a:lvl1pPr marL="228600" indent="-228600" algn="l" defTabSz="914400" rtl="0" eaLnBrk="1" latinLnBrk="0" hangingPunct="1">
        <a:lnSpc>
          <a:spcPct val="120000"/>
        </a:lnSpc>
        <a:spcBef>
          <a:spcPts val="1000"/>
        </a:spcBef>
        <a:buClr>
          <a:srgbClr val="003E29"/>
        </a:buClr>
        <a:buSzPct val="120000"/>
        <a:buFont typeface="Wingdings" pitchFamily="2" charset="2"/>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20000"/>
        </a:lnSpc>
        <a:spcBef>
          <a:spcPts val="500"/>
        </a:spcBef>
        <a:buClr>
          <a:srgbClr val="003E29"/>
        </a:buClr>
        <a:buSzPct val="120000"/>
        <a:buFont typeface="Wingdings" pitchFamily="2" charset="2"/>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20000"/>
        </a:lnSpc>
        <a:spcBef>
          <a:spcPts val="500"/>
        </a:spcBef>
        <a:buClr>
          <a:srgbClr val="003E29"/>
        </a:buClr>
        <a:buSzPct val="120000"/>
        <a:buFont typeface="Wingdings" pitchFamily="2" charset="2"/>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20000"/>
        </a:lnSpc>
        <a:spcBef>
          <a:spcPts val="500"/>
        </a:spcBef>
        <a:buClr>
          <a:srgbClr val="003E29"/>
        </a:buClr>
        <a:buSzPct val="120000"/>
        <a:buFont typeface="Wingdings" pitchFamily="2" charset="2"/>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20000"/>
        </a:lnSpc>
        <a:spcBef>
          <a:spcPts val="500"/>
        </a:spcBef>
        <a:buClr>
          <a:srgbClr val="003E29"/>
        </a:buClr>
        <a:buSzPct val="120000"/>
        <a:buFont typeface="Wingdings" pitchFamily="2" charset="2"/>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book on a rock&#10;&#10;Description automatically generated">
            <a:extLst>
              <a:ext uri="{FF2B5EF4-FFF2-40B4-BE49-F238E27FC236}">
                <a16:creationId xmlns:a16="http://schemas.microsoft.com/office/drawing/2014/main" id="{D864FA6B-2D38-1165-A57A-9EACED46F68C}"/>
              </a:ext>
            </a:extLst>
          </p:cNvPr>
          <p:cNvPicPr>
            <a:picLocks noGrp="1" noChangeAspect="1"/>
          </p:cNvPicPr>
          <p:nvPr>
            <p:ph type="pic" sz="quarter" idx="10"/>
          </p:nvPr>
        </p:nvPicPr>
        <p:blipFill>
          <a:blip r:embed="rId2"/>
          <a:srcRect t="13764" r="2" b="370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107A949A-E3FA-F275-7CFA-B37D9A9F74A6}"/>
              </a:ext>
            </a:extLst>
          </p:cNvPr>
          <p:cNvSpPr txBox="1"/>
          <p:nvPr/>
        </p:nvSpPr>
        <p:spPr>
          <a:xfrm>
            <a:off x="531118" y="1216454"/>
            <a:ext cx="3047824" cy="4185761"/>
          </a:xfrm>
          <a:prstGeom prst="rect">
            <a:avLst/>
          </a:prstGeom>
          <a:noFill/>
        </p:spPr>
        <p:txBody>
          <a:bodyPr wrap="square" rtlCol="0">
            <a:spAutoFit/>
          </a:bodyPr>
          <a:lstStyle/>
          <a:p>
            <a:pPr algn="ct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Sunday 15</a:t>
            </a:r>
            <a:r>
              <a:rPr lang="en-US" b="1" baseline="30000"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a:t>
            </a: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December</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Martin Pearson</a:t>
            </a:r>
          </a:p>
          <a:p>
            <a:pPr algn="ct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ct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a:t>
            </a: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God</a:t>
            </a: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Story</a:t>
            </a:r>
            <a:endPar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endPar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r>
              <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Weeks 10 to 12</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6146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F3EF-EFCB-818D-001D-E8974CB0BC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A01CDD-E3E9-125A-13A6-12FC741F7523}"/>
              </a:ext>
            </a:extLst>
          </p:cNvPr>
          <p:cNvSpPr>
            <a:spLocks noGrp="1"/>
          </p:cNvSpPr>
          <p:nvPr>
            <p:ph type="body" idx="1"/>
          </p:nvPr>
        </p:nvSpPr>
        <p:spPr>
          <a:xfrm>
            <a:off x="8598568" y="2001838"/>
            <a:ext cx="2983832" cy="3496285"/>
          </a:xfrm>
        </p:spPr>
        <p:txBody>
          <a:bodyPr>
            <a:normAutofit fontScale="77500" lnSpcReduction="20000"/>
          </a:bodyPr>
          <a:lstStyle/>
          <a:p>
            <a:pPr algn="ctr"/>
            <a:r>
              <a:rPr lang="en-US" sz="26500" b="1" dirty="0"/>
              <a:t>11</a:t>
            </a:r>
            <a:endParaRPr lang="en-GB" sz="26500" b="1" dirty="0"/>
          </a:p>
        </p:txBody>
      </p:sp>
      <p:sp>
        <p:nvSpPr>
          <p:cNvPr id="3" name="Title 2">
            <a:extLst>
              <a:ext uri="{FF2B5EF4-FFF2-40B4-BE49-F238E27FC236}">
                <a16:creationId xmlns:a16="http://schemas.microsoft.com/office/drawing/2014/main" id="{73009C1B-5442-4CB8-64E9-EA5807F1F818}"/>
              </a:ext>
            </a:extLst>
          </p:cNvPr>
          <p:cNvSpPr>
            <a:spLocks noGrp="1"/>
          </p:cNvSpPr>
          <p:nvPr>
            <p:ph type="ctrTitle"/>
          </p:nvPr>
        </p:nvSpPr>
        <p:spPr>
          <a:xfrm>
            <a:off x="619538" y="2001838"/>
            <a:ext cx="7875533" cy="4270625"/>
          </a:xfrm>
        </p:spPr>
        <p:txBody>
          <a:bodyPr>
            <a:normAutofit/>
          </a:bodyPr>
          <a:lstStyle/>
          <a:p>
            <a:r>
              <a:rPr lang="en-GB" sz="3000" b="1" i="1" kern="100" dirty="0">
                <a:effectLst/>
                <a:latin typeface="Aptos" panose="020B0004020202020204" pitchFamily="34" charset="0"/>
                <a:ea typeface="Aptos" panose="020B0004020202020204" pitchFamily="34" charset="0"/>
                <a:cs typeface="Times New Roman" panose="02020603050405020304" pitchFamily="18" charset="0"/>
              </a:rPr>
              <a:t>“Our Father in heaven, hallowed be your name, your kingdom come, your will be done, on earth as it is in heaven. Give us today our daily bread. And forgive us our debts, as we also have forgiven our debtors. And lead us not into temptation, but deliver us from the evil one. For yours is the kingdom, the power and the glory, forever and ever. Amen.”</a:t>
            </a:r>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5090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77500" lnSpcReduction="20000"/>
          </a:bodyPr>
          <a:lstStyle/>
          <a:p>
            <a:pPr algn="ctr"/>
            <a:r>
              <a:rPr lang="en-US" sz="26500" b="1" dirty="0"/>
              <a:t>12</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5614114" cy="1937115"/>
          </a:xfrm>
        </p:spPr>
        <p:txBody>
          <a:bodyPr>
            <a:normAutofit/>
          </a:bodyPr>
          <a:lstStyle/>
          <a:p>
            <a:r>
              <a:rPr lang="en-US" dirty="0"/>
              <a:t>Stepping into</a:t>
            </a:r>
            <a:br>
              <a:rPr lang="en-US" dirty="0"/>
            </a:br>
            <a:r>
              <a:rPr lang="en-US" dirty="0"/>
              <a:t>the Story</a:t>
            </a:r>
            <a:endParaRPr lang="en-GB" dirty="0"/>
          </a:p>
        </p:txBody>
      </p:sp>
    </p:spTree>
    <p:extLst>
      <p:ext uri="{BB962C8B-B14F-4D97-AF65-F5344CB8AC3E}">
        <p14:creationId xmlns:p14="http://schemas.microsoft.com/office/powerpoint/2010/main" val="120176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Heart with solid fill">
            <a:extLst>
              <a:ext uri="{FF2B5EF4-FFF2-40B4-BE49-F238E27FC236}">
                <a16:creationId xmlns:a16="http://schemas.microsoft.com/office/drawing/2014/main" id="{4B7E3D1C-9E10-954E-0D8A-C50B4395F5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0219" y="2286000"/>
            <a:ext cx="3712500" cy="3712500"/>
          </a:xfrm>
          <a:prstGeom prst="rect">
            <a:avLst/>
          </a:prstGeom>
        </p:spPr>
      </p:pic>
      <p:sp>
        <p:nvSpPr>
          <p:cNvPr id="4" name="TextBox 3">
            <a:extLst>
              <a:ext uri="{FF2B5EF4-FFF2-40B4-BE49-F238E27FC236}">
                <a16:creationId xmlns:a16="http://schemas.microsoft.com/office/drawing/2014/main" id="{E953041D-D442-1017-D0E4-FFF912707AF1}"/>
              </a:ext>
            </a:extLst>
          </p:cNvPr>
          <p:cNvSpPr txBox="1"/>
          <p:nvPr/>
        </p:nvSpPr>
        <p:spPr>
          <a:xfrm>
            <a:off x="4021015" y="3761875"/>
            <a:ext cx="6096000" cy="1446550"/>
          </a:xfrm>
          <a:prstGeom prst="rect">
            <a:avLst/>
          </a:prstGeom>
          <a:noFill/>
        </p:spPr>
        <p:txBody>
          <a:bodyPr wrap="square">
            <a:spAutoFit/>
          </a:bodyPr>
          <a:lstStyle/>
          <a:p>
            <a:pPr algn="r"/>
            <a:r>
              <a:rPr lang="en-US" sz="4400" b="1" i="1" dirty="0">
                <a:solidFill>
                  <a:schemeClr val="accent5">
                    <a:lumMod val="75000"/>
                  </a:schemeClr>
                </a:solidFill>
                <a:effectLst>
                  <a:outerShdw blurRad="38100" dist="38100" dir="2700000" algn="tl">
                    <a:srgbClr val="000000">
                      <a:alpha val="43137"/>
                    </a:srgbClr>
                  </a:outerShdw>
                </a:effectLst>
                <a:latin typeface="Dreaming Outloud Pro" panose="03050502040302030504" pitchFamily="66" charset="0"/>
                <a:ea typeface="Aptos" panose="020B0004020202020204" pitchFamily="34" charset="0"/>
                <a:cs typeface="Dreaming Outloud Pro" panose="03050502040302030504" pitchFamily="66" charset="0"/>
              </a:rPr>
              <a:t>God’s motivation for all He does is His love for us</a:t>
            </a:r>
            <a:endParaRPr lang="en-GB" sz="4400" b="1" dirty="0">
              <a:solidFill>
                <a:schemeClr val="accent5">
                  <a:lumMod val="75000"/>
                </a:schemeClr>
              </a:solidFill>
              <a:effectLst>
                <a:outerShdw blurRad="38100" dist="38100" dir="2700000" algn="tl">
                  <a:srgbClr val="000000">
                    <a:alpha val="43137"/>
                  </a:srgbClr>
                </a:outerShdw>
              </a:effectLst>
              <a:latin typeface="Dreaming Outloud Pro" panose="03050502040302030504" pitchFamily="66" charset="0"/>
              <a:cs typeface="Dreaming Outloud Pro" panose="03050502040302030504" pitchFamily="66" charset="0"/>
            </a:endParaRPr>
          </a:p>
        </p:txBody>
      </p:sp>
      <p:sp>
        <p:nvSpPr>
          <p:cNvPr id="2" name="Text Placeholder 1">
            <a:extLst>
              <a:ext uri="{FF2B5EF4-FFF2-40B4-BE49-F238E27FC236}">
                <a16:creationId xmlns:a16="http://schemas.microsoft.com/office/drawing/2014/main" id="{FBE972F2-00ED-B590-8A76-36B3918DE0C5}"/>
              </a:ext>
            </a:extLst>
          </p:cNvPr>
          <p:cNvSpPr>
            <a:spLocks noGrp="1"/>
          </p:cNvSpPr>
          <p:nvPr>
            <p:ph type="body" idx="1"/>
          </p:nvPr>
        </p:nvSpPr>
        <p:spPr>
          <a:xfrm>
            <a:off x="2672862" y="1001089"/>
            <a:ext cx="7444153" cy="2427911"/>
          </a:xfrm>
        </p:spPr>
        <p:txBody>
          <a:bodyPr/>
          <a:lstStyle/>
          <a:p>
            <a:r>
              <a:rPr lang="en-US" sz="4000" b="1" i="1" dirty="0">
                <a:solidFill>
                  <a:schemeClr val="accent4">
                    <a:lumMod val="75000"/>
                  </a:schemeClr>
                </a:solidFill>
                <a:effectLst/>
                <a:latin typeface="Bradley Hand ITC" panose="03070402050302030203" pitchFamily="66" charset="0"/>
                <a:ea typeface="Aptos" panose="020B0004020202020204" pitchFamily="34" charset="0"/>
                <a:cs typeface="Times New Roman" panose="02020603050405020304" pitchFamily="18" charset="0"/>
              </a:rPr>
              <a:t>I got to understand that I’m part of the story and not just someone reading the story</a:t>
            </a:r>
            <a:endParaRPr lang="en-GB" b="1" dirty="0">
              <a:solidFill>
                <a:schemeClr val="accent4">
                  <a:lumMod val="75000"/>
                </a:schemeClr>
              </a:solidFill>
              <a:latin typeface="Bradley Hand ITC" panose="03070402050302030203" pitchFamily="66" charset="0"/>
            </a:endParaRPr>
          </a:p>
        </p:txBody>
      </p:sp>
    </p:spTree>
    <p:extLst>
      <p:ext uri="{BB962C8B-B14F-4D97-AF65-F5344CB8AC3E}">
        <p14:creationId xmlns:p14="http://schemas.microsoft.com/office/powerpoint/2010/main" val="428047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
                                            <p:txEl>
                                              <p:pRg st="0" end="0"/>
                                            </p:txEl>
                                          </p:spTgt>
                                        </p:tgtEl>
                                      </p:cBhvr>
                                    </p:animEffect>
                                    <p:set>
                                      <p:cBhvr>
                                        <p:cTn id="7" dur="1" fill="hold">
                                          <p:stCondLst>
                                            <p:cond delay="2999"/>
                                          </p:stCondLst>
                                        </p:cTn>
                                        <p:tgtEl>
                                          <p:spTgt spid="2">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30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 presetClass="emph" presetSubtype="0" fill="hold" nodeType="withEffect">
                                  <p:stCondLst>
                                    <p:cond delay="2000"/>
                                  </p:stCondLst>
                                  <p:childTnLst>
                                    <p:animScale>
                                      <p:cBhvr>
                                        <p:cTn id="15"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D580A-FCA9-5B08-A0EC-954AD85E8F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7C884F-31CD-D29F-CDBF-EEF9E736DE17}"/>
              </a:ext>
            </a:extLst>
          </p:cNvPr>
          <p:cNvSpPr>
            <a:spLocks noGrp="1"/>
          </p:cNvSpPr>
          <p:nvPr>
            <p:ph type="body" idx="1"/>
          </p:nvPr>
        </p:nvSpPr>
        <p:spPr>
          <a:xfrm>
            <a:off x="2672862" y="1001089"/>
            <a:ext cx="7444153" cy="2427911"/>
          </a:xfrm>
        </p:spPr>
        <p:txBody>
          <a:bodyPr>
            <a:normAutofit fontScale="77500" lnSpcReduction="20000"/>
          </a:bodyPr>
          <a:lstStyle/>
          <a:p>
            <a:r>
              <a:rPr lang="en-US" b="1" dirty="0">
                <a:solidFill>
                  <a:schemeClr val="accent6">
                    <a:lumMod val="50000"/>
                  </a:schemeClr>
                </a:solidFill>
                <a:latin typeface="Ink Free" panose="03080402000500000000" pitchFamily="66" charset="0"/>
              </a:rPr>
              <a:t>It is only when we understand our identity, that we can understand our destiny</a:t>
            </a:r>
            <a:endParaRPr lang="en-GB" b="1" dirty="0">
              <a:solidFill>
                <a:schemeClr val="accent6">
                  <a:lumMod val="50000"/>
                </a:schemeClr>
              </a:solidFill>
              <a:latin typeface="Ink Free" panose="03080402000500000000" pitchFamily="66" charset="0"/>
            </a:endParaRPr>
          </a:p>
          <a:p>
            <a:r>
              <a:rPr lang="en-US" b="1" dirty="0">
                <a:solidFill>
                  <a:schemeClr val="accent6">
                    <a:lumMod val="50000"/>
                  </a:schemeClr>
                </a:solidFill>
                <a:latin typeface="Ink Free" panose="03080402000500000000" pitchFamily="66" charset="0"/>
              </a:rPr>
              <a:t>(Matt 3:17 ‘This is my dearly loved son, who brings me great joy’)</a:t>
            </a:r>
            <a:endParaRPr lang="en-GB" b="1" dirty="0">
              <a:solidFill>
                <a:schemeClr val="accent6">
                  <a:lumMod val="50000"/>
                </a:schemeClr>
              </a:solidFill>
              <a:latin typeface="Ink Free" panose="03080402000500000000" pitchFamily="66" charset="0"/>
            </a:endParaRPr>
          </a:p>
        </p:txBody>
      </p:sp>
      <p:sp>
        <p:nvSpPr>
          <p:cNvPr id="4" name="TextBox 3">
            <a:extLst>
              <a:ext uri="{FF2B5EF4-FFF2-40B4-BE49-F238E27FC236}">
                <a16:creationId xmlns:a16="http://schemas.microsoft.com/office/drawing/2014/main" id="{5BC2A1F3-8F3F-FFAA-AFEB-C873AF02D154}"/>
              </a:ext>
            </a:extLst>
          </p:cNvPr>
          <p:cNvSpPr txBox="1"/>
          <p:nvPr/>
        </p:nvSpPr>
        <p:spPr>
          <a:xfrm>
            <a:off x="4021015" y="3761875"/>
            <a:ext cx="6096000" cy="1200329"/>
          </a:xfrm>
          <a:prstGeom prst="rect">
            <a:avLst/>
          </a:prstGeom>
          <a:noFill/>
        </p:spPr>
        <p:txBody>
          <a:bodyPr wrap="square">
            <a:spAutoFit/>
          </a:bodyPr>
          <a:lstStyle/>
          <a:p>
            <a:pPr lvl="0" algn="r"/>
            <a:r>
              <a:rPr lang="en-US" sz="7200" b="1" i="1" dirty="0">
                <a:solidFill>
                  <a:srgbClr val="FF0066"/>
                </a:solidFill>
                <a:latin typeface="Juice ITC" panose="04040403040A02020202" pitchFamily="82" charset="0"/>
                <a:ea typeface="Aptos" panose="020B0004020202020204" pitchFamily="34" charset="0"/>
                <a:cs typeface="Times New Roman" panose="02020603050405020304" pitchFamily="18" charset="0"/>
              </a:rPr>
              <a:t>We have a job to do!</a:t>
            </a:r>
            <a:endParaRPr kumimoji="0" lang="en-GB" sz="7200" b="1" i="0" u="none" strike="noStrike" kern="1200" cap="none" spc="0" normalizeH="0" baseline="0" noProof="0" dirty="0">
              <a:ln>
                <a:noFill/>
              </a:ln>
              <a:solidFill>
                <a:srgbClr val="FF0066"/>
              </a:solidFill>
              <a:effectLst/>
              <a:uLnTx/>
              <a:uFillTx/>
              <a:latin typeface="Juice ITC" panose="04040403040A02020202" pitchFamily="82" charset="0"/>
              <a:cs typeface="Dreaming Outloud Pro" panose="03050502040302030504" pitchFamily="66" charset="0"/>
            </a:endParaRPr>
          </a:p>
        </p:txBody>
      </p:sp>
    </p:spTree>
    <p:extLst>
      <p:ext uri="{BB962C8B-B14F-4D97-AF65-F5344CB8AC3E}">
        <p14:creationId xmlns:p14="http://schemas.microsoft.com/office/powerpoint/2010/main" val="15380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
                                            <p:txEl>
                                              <p:pRg st="0" end="0"/>
                                            </p:txEl>
                                          </p:spTgt>
                                        </p:tgtEl>
                                      </p:cBhvr>
                                    </p:animEffect>
                                    <p:set>
                                      <p:cBhvr>
                                        <p:cTn id="7" dur="1" fill="hold">
                                          <p:stCondLst>
                                            <p:cond delay="2999"/>
                                          </p:stCondLst>
                                        </p:cTn>
                                        <p:tgtEl>
                                          <p:spTgt spid="2">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3000"/>
                                        <p:tgtEl>
                                          <p:spTgt spid="2">
                                            <p:txEl>
                                              <p:pRg st="1" end="1"/>
                                            </p:txEl>
                                          </p:spTgt>
                                        </p:tgtEl>
                                      </p:cBhvr>
                                    </p:animEffect>
                                    <p:set>
                                      <p:cBhvr>
                                        <p:cTn id="10" dur="1" fill="hold">
                                          <p:stCondLst>
                                            <p:cond delay="2999"/>
                                          </p:stCondLst>
                                        </p:cTn>
                                        <p:tgtEl>
                                          <p:spTgt spid="2">
                                            <p:txEl>
                                              <p:pRg st="1" end="1"/>
                                            </p:txEl>
                                          </p:spTgt>
                                        </p:tgtEl>
                                        <p:attrNameLst>
                                          <p:attrName>style.visibility</p:attrName>
                                        </p:attrNameLst>
                                      </p:cBhvr>
                                      <p:to>
                                        <p:strVal val="hidden"/>
                                      </p:to>
                                    </p:set>
                                  </p:childTnLst>
                                </p:cTn>
                              </p:par>
                              <p:par>
                                <p:cTn id="11" presetID="10" presetClass="entr" presetSubtype="0" fill="hold" nodeType="withEffect">
                                  <p:stCondLst>
                                    <p:cond delay="0"/>
                                  </p:stCondLst>
                                  <p:iterate type="lt">
                                    <p:tmPct val="0"/>
                                  </p:iterate>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3000"/>
                                        <p:tgtEl>
                                          <p:spTgt spid="4">
                                            <p:txEl>
                                              <p:pRg st="0" end="0"/>
                                            </p:txEl>
                                          </p:spTgt>
                                        </p:tgtEl>
                                      </p:cBhvr>
                                    </p:animEffect>
                                  </p:childTnLst>
                                </p:cTn>
                              </p:par>
                            </p:childTnLst>
                          </p:cTn>
                        </p:par>
                        <p:par>
                          <p:cTn id="14" fill="hold">
                            <p:stCondLst>
                              <p:cond delay="3000"/>
                            </p:stCondLst>
                            <p:childTnLst>
                              <p:par>
                                <p:cTn id="15" presetID="34" presetClass="emph" presetSubtype="0" fill="hold" grpId="0" nodeType="afterEffect">
                                  <p:stCondLst>
                                    <p:cond delay="0"/>
                                  </p:stCondLst>
                                  <p:iterate type="lt">
                                    <p:tmPct val="10000"/>
                                  </p:iterate>
                                  <p:childTnLst>
                                    <p:animMotion origin="layout" path="M -1.25E-6 0.07222 L -1.25E-6 1.31839E-16 " pathEditMode="relative" rAng="0" ptsTypes="AA">
                                      <p:cBhvr>
                                        <p:cTn id="16"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17" dur="125" fill="hold">
                                          <p:stCondLst>
                                            <p:cond delay="0"/>
                                          </p:stCondLst>
                                        </p:cTn>
                                        <p:tgtEl>
                                          <p:spTgt spid="4">
                                            <p:txEl>
                                              <p:pRg st="0" end="0"/>
                                            </p:txEl>
                                          </p:spTgt>
                                        </p:tgtEl>
                                        <p:attrNameLst>
                                          <p:attrName>r</p:attrName>
                                        </p:attrNameLst>
                                      </p:cBhvr>
                                    </p:animRot>
                                    <p:animRot by="-1500000">
                                      <p:cBhvr>
                                        <p:cTn id="18" dur="125" fill="hold">
                                          <p:stCondLst>
                                            <p:cond delay="125"/>
                                          </p:stCondLst>
                                        </p:cTn>
                                        <p:tgtEl>
                                          <p:spTgt spid="4">
                                            <p:txEl>
                                              <p:pRg st="0" end="0"/>
                                            </p:txEl>
                                          </p:spTgt>
                                        </p:tgtEl>
                                        <p:attrNameLst>
                                          <p:attrName>r</p:attrName>
                                        </p:attrNameLst>
                                      </p:cBhvr>
                                    </p:animRot>
                                    <p:animRot by="-1500000">
                                      <p:cBhvr>
                                        <p:cTn id="19" dur="125" fill="hold">
                                          <p:stCondLst>
                                            <p:cond delay="250"/>
                                          </p:stCondLst>
                                        </p:cTn>
                                        <p:tgtEl>
                                          <p:spTgt spid="4">
                                            <p:txEl>
                                              <p:pRg st="0" end="0"/>
                                            </p:txEl>
                                          </p:spTgt>
                                        </p:tgtEl>
                                        <p:attrNameLst>
                                          <p:attrName>r</p:attrName>
                                        </p:attrNameLst>
                                      </p:cBhvr>
                                    </p:animRot>
                                    <p:animRot by="1500000">
                                      <p:cBhvr>
                                        <p:cTn id="2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5274B-BB16-F116-75A8-786320D0B5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221D08-9787-135D-3850-FCFF090D33CE}"/>
              </a:ext>
            </a:extLst>
          </p:cNvPr>
          <p:cNvSpPr>
            <a:spLocks noGrp="1"/>
          </p:cNvSpPr>
          <p:nvPr>
            <p:ph type="body" idx="1"/>
          </p:nvPr>
        </p:nvSpPr>
        <p:spPr>
          <a:xfrm>
            <a:off x="2672863" y="1001089"/>
            <a:ext cx="7502768" cy="2427911"/>
          </a:xfrm>
        </p:spPr>
        <p:txBody>
          <a:bodyPr>
            <a:normAutofit fontScale="70000" lnSpcReduction="20000"/>
          </a:bodyPr>
          <a:lstStyle/>
          <a:p>
            <a:r>
              <a:rPr lang="en-US" b="1" dirty="0">
                <a:solidFill>
                  <a:srgbClr val="00B050"/>
                </a:solidFill>
                <a:latin typeface="Kristen ITC" panose="03050502040202030202" pitchFamily="66" charset="0"/>
              </a:rPr>
              <a:t>God cannot stand the distance – </a:t>
            </a:r>
          </a:p>
          <a:p>
            <a:r>
              <a:rPr lang="en-US" b="1" dirty="0">
                <a:solidFill>
                  <a:srgbClr val="00B050"/>
                </a:solidFill>
                <a:latin typeface="Kristen ITC" panose="03050502040202030202" pitchFamily="66" charset="0"/>
              </a:rPr>
              <a:t>He  wants us to be close to him in our relationship with Him,</a:t>
            </a:r>
          </a:p>
          <a:p>
            <a:r>
              <a:rPr lang="en-US" b="1" dirty="0">
                <a:solidFill>
                  <a:srgbClr val="00B050"/>
                </a:solidFill>
                <a:latin typeface="Kristen ITC" panose="03050502040202030202" pitchFamily="66" charset="0"/>
              </a:rPr>
              <a:t>He’s always wanted a relationship with us</a:t>
            </a:r>
            <a:endParaRPr lang="en-GB" b="1" dirty="0">
              <a:solidFill>
                <a:srgbClr val="00B050"/>
              </a:solidFill>
              <a:latin typeface="Kristen ITC" panose="03050502040202030202" pitchFamily="66" charset="0"/>
            </a:endParaRPr>
          </a:p>
        </p:txBody>
      </p:sp>
      <p:sp>
        <p:nvSpPr>
          <p:cNvPr id="4" name="TextBox 3">
            <a:extLst>
              <a:ext uri="{FF2B5EF4-FFF2-40B4-BE49-F238E27FC236}">
                <a16:creationId xmlns:a16="http://schemas.microsoft.com/office/drawing/2014/main" id="{4D37592A-34EB-1E7A-DA77-5ED682D99ADE}"/>
              </a:ext>
            </a:extLst>
          </p:cNvPr>
          <p:cNvSpPr txBox="1"/>
          <p:nvPr/>
        </p:nvSpPr>
        <p:spPr>
          <a:xfrm>
            <a:off x="4079630" y="3917919"/>
            <a:ext cx="6096000" cy="1938992"/>
          </a:xfrm>
          <a:prstGeom prst="rect">
            <a:avLst/>
          </a:prstGeom>
          <a:noFill/>
        </p:spPr>
        <p:txBody>
          <a:bodyPr wrap="square">
            <a:spAutoFit/>
          </a:bodyPr>
          <a:lstStyle/>
          <a:p>
            <a:pPr lvl="0" algn="r"/>
            <a:r>
              <a:rPr lang="en-US" sz="6000" i="1" dirty="0">
                <a:solidFill>
                  <a:srgbClr val="FF0000"/>
                </a:solidFill>
                <a:latin typeface="Baguet Script" panose="00000500000000000000" pitchFamily="2" charset="0"/>
                <a:ea typeface="Aptos" panose="020B0004020202020204" pitchFamily="34" charset="0"/>
                <a:cs typeface="Times New Roman" panose="02020603050405020304" pitchFamily="18" charset="0"/>
              </a:rPr>
              <a:t>God doesn’t give up on us</a:t>
            </a:r>
            <a:endParaRPr kumimoji="0" lang="en-GB" sz="6000" b="1" i="0" u="none" strike="noStrike" kern="1200" cap="none" spc="0" normalizeH="0" baseline="0" noProof="0" dirty="0">
              <a:ln>
                <a:noFill/>
              </a:ln>
              <a:solidFill>
                <a:srgbClr val="FF0000"/>
              </a:solidFill>
              <a:effectLst/>
              <a:uLnTx/>
              <a:uFillTx/>
              <a:latin typeface="Baguet Script" panose="00000500000000000000" pitchFamily="2" charset="0"/>
              <a:cs typeface="Dreaming Outloud Pro" panose="03050502040302030504" pitchFamily="66" charset="0"/>
            </a:endParaRPr>
          </a:p>
        </p:txBody>
      </p:sp>
    </p:spTree>
    <p:extLst>
      <p:ext uri="{BB962C8B-B14F-4D97-AF65-F5344CB8AC3E}">
        <p14:creationId xmlns:p14="http://schemas.microsoft.com/office/powerpoint/2010/main" val="5732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
                                            <p:txEl>
                                              <p:pRg st="0" end="0"/>
                                            </p:txEl>
                                          </p:spTgt>
                                        </p:tgtEl>
                                      </p:cBhvr>
                                    </p:animEffect>
                                    <p:set>
                                      <p:cBhvr>
                                        <p:cTn id="7" dur="1" fill="hold">
                                          <p:stCondLst>
                                            <p:cond delay="2999"/>
                                          </p:stCondLst>
                                        </p:cTn>
                                        <p:tgtEl>
                                          <p:spTgt spid="2">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3000"/>
                                        <p:tgtEl>
                                          <p:spTgt spid="2">
                                            <p:txEl>
                                              <p:pRg st="1" end="1"/>
                                            </p:txEl>
                                          </p:spTgt>
                                        </p:tgtEl>
                                      </p:cBhvr>
                                    </p:animEffect>
                                    <p:set>
                                      <p:cBhvr>
                                        <p:cTn id="10" dur="1" fill="hold">
                                          <p:stCondLst>
                                            <p:cond delay="2999"/>
                                          </p:stCondLst>
                                        </p:cTn>
                                        <p:tgtEl>
                                          <p:spTgt spid="2">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3000"/>
                                        <p:tgtEl>
                                          <p:spTgt spid="2">
                                            <p:txEl>
                                              <p:pRg st="2" end="2"/>
                                            </p:txEl>
                                          </p:spTgt>
                                        </p:tgtEl>
                                      </p:cBhvr>
                                    </p:animEffect>
                                    <p:set>
                                      <p:cBhvr>
                                        <p:cTn id="13" dur="1" fill="hold">
                                          <p:stCondLst>
                                            <p:cond delay="2999"/>
                                          </p:stCondLst>
                                        </p:cTn>
                                        <p:tgtEl>
                                          <p:spTgt spid="2">
                                            <p:txEl>
                                              <p:pRg st="2" end="2"/>
                                            </p:txEl>
                                          </p:spTgt>
                                        </p:tgtEl>
                                        <p:attrNameLst>
                                          <p:attrName>style.visibility</p:attrName>
                                        </p:attrNameLst>
                                      </p:cBhvr>
                                      <p:to>
                                        <p:strVal val="hidden"/>
                                      </p:to>
                                    </p:set>
                                  </p:childTnLst>
                                </p:cTn>
                              </p:par>
                              <p:par>
                                <p:cTn id="14" presetID="1" presetClass="entr" presetSubtype="0" fill="hold" grpId="0" nodeType="withEffect">
                                  <p:stCondLst>
                                    <p:cond delay="0"/>
                                  </p:stCondLst>
                                  <p:iterate type="lt">
                                    <p:tmAbs val="300"/>
                                  </p:iterate>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701"/>
                            </p:stCondLst>
                            <p:childTnLst>
                              <p:par>
                                <p:cTn id="17" presetID="15" presetClass="emph" presetSubtype="0" grpId="1" nodeType="afterEffect">
                                  <p:stCondLst>
                                    <p:cond delay="0"/>
                                  </p:stCondLst>
                                  <p:iterate type="lt">
                                    <p:tmAbs val="200"/>
                                  </p:iterate>
                                  <p:childTnLst>
                                    <p:set>
                                      <p:cBhvr override="childStyle">
                                        <p:cTn id="18"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C7468-71E2-0A9D-813F-2640A37012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5EAAF-FB54-57DE-326D-9BDA0D06BE7D}"/>
              </a:ext>
            </a:extLst>
          </p:cNvPr>
          <p:cNvSpPr>
            <a:spLocks noGrp="1"/>
          </p:cNvSpPr>
          <p:nvPr>
            <p:ph type="body" idx="1"/>
          </p:nvPr>
        </p:nvSpPr>
        <p:spPr>
          <a:xfrm>
            <a:off x="2741687" y="1359637"/>
            <a:ext cx="7444153" cy="2427911"/>
          </a:xfrm>
        </p:spPr>
        <p:txBody>
          <a:bodyPr>
            <a:noAutofit/>
          </a:bodyPr>
          <a:lstStyle/>
          <a:p>
            <a:r>
              <a:rPr lang="en-US" sz="2800" b="1" dirty="0">
                <a:solidFill>
                  <a:schemeClr val="accent5">
                    <a:lumMod val="75000"/>
                  </a:schemeClr>
                </a:solidFill>
                <a:latin typeface="Segoe Print" panose="02000600000000000000" pitchFamily="2" charset="0"/>
              </a:rPr>
              <a:t>It was realising how patient God was and is and how much he loved us right from Genesis to now…</a:t>
            </a:r>
          </a:p>
          <a:p>
            <a:endParaRPr lang="en-GB" sz="2800" b="1" dirty="0">
              <a:solidFill>
                <a:schemeClr val="accent5">
                  <a:lumMod val="75000"/>
                </a:schemeClr>
              </a:solidFill>
              <a:latin typeface="Segoe Print" panose="02000600000000000000" pitchFamily="2" charset="0"/>
            </a:endParaRPr>
          </a:p>
          <a:p>
            <a:r>
              <a:rPr lang="en-US" sz="2800" b="1" dirty="0">
                <a:solidFill>
                  <a:schemeClr val="accent5">
                    <a:lumMod val="75000"/>
                  </a:schemeClr>
                </a:solidFill>
                <a:latin typeface="Segoe Print" panose="02000600000000000000" pitchFamily="2" charset="0"/>
              </a:rPr>
              <a:t>I realised how important it is for the church to be a family bearing one another’s burdens as it was with the early church</a:t>
            </a:r>
            <a:endParaRPr lang="en-GB" sz="2800" b="1" dirty="0">
              <a:solidFill>
                <a:schemeClr val="accent5">
                  <a:lumMod val="75000"/>
                </a:schemeClr>
              </a:solidFill>
              <a:latin typeface="Segoe Print" panose="02000600000000000000" pitchFamily="2" charset="0"/>
            </a:endParaRPr>
          </a:p>
        </p:txBody>
      </p:sp>
    </p:spTree>
    <p:extLst>
      <p:ext uri="{BB962C8B-B14F-4D97-AF65-F5344CB8AC3E}">
        <p14:creationId xmlns:p14="http://schemas.microsoft.com/office/powerpoint/2010/main" val="289838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7F8C4-244C-D157-893B-A6EF0B1962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BBD8E9-9FA6-710F-5A8A-B53C2B71C7F2}"/>
              </a:ext>
            </a:extLst>
          </p:cNvPr>
          <p:cNvSpPr>
            <a:spLocks noGrp="1"/>
          </p:cNvSpPr>
          <p:nvPr>
            <p:ph type="body" idx="1"/>
          </p:nvPr>
        </p:nvSpPr>
        <p:spPr>
          <a:xfrm>
            <a:off x="2015613" y="137653"/>
            <a:ext cx="8524567" cy="6528618"/>
          </a:xfrm>
        </p:spPr>
        <p:txBody>
          <a:bodyPr anchor="ctr">
            <a:normAutofit/>
          </a:bodyPr>
          <a:lstStyle/>
          <a:p>
            <a:pPr marL="457200"/>
            <a:r>
              <a:rPr lang="en-US" sz="2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Luke 24:13-35</a:t>
            </a: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13 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That same day two of Jesus’ followers were walking to the village of Emmaus, seven miles from Jerusalem.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14 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As they walked along they were talking about everything that had happened.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15 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As they talked and discussed these things, Jesus himself suddenly came and began walking with them.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16 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But God kept them from recognizing him.</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17 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He asked them, “What are you discussing so intently as you walk along?”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They stopped short, sadness written across their faces.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18 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Then one of them, Cleopas, replied, “You must be the only person in Jerusalem who hasn’t heard about all the things that have happened there the last few days.”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19 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“What things?” Jesus asked.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 things that happened to Jesus, the man from Nazareth,” they said. “He was a prophet who did powerful miracles, and he was a mighty teacher in the eyes of God and all the people.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20 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But our leading priests and other religious leaders handed him over to be condemned to death, and they crucified him.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21 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We had hoped he was the Messiah who had come to rescue Israel. This all happened three days ago.</a:t>
            </a:r>
            <a:endParaRPr lang="en-GB" sz="2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51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6673A-C01E-58C1-7244-9CCF8B9587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376122-F012-15EF-29E7-F56FFF21992E}"/>
              </a:ext>
            </a:extLst>
          </p:cNvPr>
          <p:cNvSpPr>
            <a:spLocks noGrp="1"/>
          </p:cNvSpPr>
          <p:nvPr>
            <p:ph type="body" idx="1"/>
          </p:nvPr>
        </p:nvSpPr>
        <p:spPr>
          <a:xfrm>
            <a:off x="2015613" y="137653"/>
            <a:ext cx="8524567" cy="6528618"/>
          </a:xfrm>
        </p:spPr>
        <p:txBody>
          <a:bodyPr anchor="ctr">
            <a:normAutofit/>
          </a:bodyPr>
          <a:lstStyle/>
          <a:p>
            <a:pPr marL="457200"/>
            <a:r>
              <a:rPr lang="en-US" sz="2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Luke 24:13-35</a:t>
            </a: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22 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“Then some women from our group of his followers were at his tomb early this morning, and they came back with an amazing report.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23 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They said his body was missing, and they had seen angels who told them Jesus is alive!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24 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Some of our men ran out to see, and sure enough, his body was gone, just as the women had said.”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25 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Then Jesus said to them, “You foolish people! You find it so hard to believe all that the prophets wrote in the Scriptures.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26 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Wasn’t it clearly predicted that the Messiah would have to suffer all these things before entering his glory?”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27 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Then Jesus took them through the writings of Moses and all the prophets, explaining from all the Scriptures the things concerning himself.</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28 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By this time they were nearing Emmaus and the end of their journey. Jesus acted as if he were going on,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29 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but they begged him, “Stay the night with us, since it is getting late.” So he went home with them.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30 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As they sat down to eat,</a:t>
            </a:r>
            <a:r>
              <a:rPr lang="en-GB" sz="1800" kern="100" baseline="30000" dirty="0">
                <a:solidFill>
                  <a:srgbClr val="153D63"/>
                </a:solidFill>
                <a:latin typeface="Aptos" panose="020B0004020202020204" pitchFamily="34" charset="0"/>
                <a:ea typeface="Aptos" panose="020B0004020202020204" pitchFamily="34" charset="0"/>
                <a:cs typeface="Times New Roman" panose="02020603050405020304" pitchFamily="18" charset="0"/>
              </a:rPr>
              <a:t>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he took the bread and blessed it. Then he broke it and gave it to them.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31 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Suddenly, their eyes were opened, and they recognized him. And at that moment he disappeared!</a:t>
            </a:r>
            <a:endParaRPr lang="en-GB" sz="2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5751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A0F9-54DE-154F-165C-C5C84564C1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4EE321-A3C1-6154-51A4-46D041DACC16}"/>
              </a:ext>
            </a:extLst>
          </p:cNvPr>
          <p:cNvSpPr>
            <a:spLocks noGrp="1"/>
          </p:cNvSpPr>
          <p:nvPr>
            <p:ph type="body" idx="1"/>
          </p:nvPr>
        </p:nvSpPr>
        <p:spPr>
          <a:xfrm>
            <a:off x="2015613" y="137653"/>
            <a:ext cx="8524567" cy="6528618"/>
          </a:xfrm>
        </p:spPr>
        <p:txBody>
          <a:bodyPr anchor="ctr">
            <a:normAutofit/>
          </a:bodyPr>
          <a:lstStyle/>
          <a:p>
            <a:pPr marL="457200"/>
            <a:r>
              <a:rPr lang="en-US" sz="2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Luke 24:13-35</a:t>
            </a: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32 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They said to each other, “Didn’t our hearts burn within us as he talked with us on the road and explained the Scriptures to us?”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33 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And within the hour they were on their way back to Jerusalem. There they found the eleven disciples and the others who had gathered with them, </a:t>
            </a:r>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34 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who said, “The Lord has really risen! He appeared to Peter.”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b="1" kern="100" baseline="300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35 </a:t>
            </a:r>
            <a:r>
              <a:rPr lang="en-GB" sz="1800" kern="100" dirty="0">
                <a:solidFill>
                  <a:srgbClr val="153D63"/>
                </a:solidFill>
                <a:effectLst/>
                <a:latin typeface="Aptos" panose="020B0004020202020204" pitchFamily="34" charset="0"/>
                <a:ea typeface="Aptos" panose="020B0004020202020204" pitchFamily="34" charset="0"/>
                <a:cs typeface="Times New Roman" panose="02020603050405020304" pitchFamily="18" charset="0"/>
              </a:rPr>
              <a:t>Then the two from Emmaus told their story of how Jesus had appeared to them as they were walking along the road, and how they had recognized him as he was breaking the bread.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endParaRPr lang="en-GB" sz="2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93136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AA968-6262-9EC3-1787-3D78292D69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85060A-B739-E73A-E65E-D2BD4553ACD2}"/>
              </a:ext>
            </a:extLst>
          </p:cNvPr>
          <p:cNvSpPr>
            <a:spLocks noGrp="1"/>
          </p:cNvSpPr>
          <p:nvPr>
            <p:ph type="ctrTitle"/>
          </p:nvPr>
        </p:nvSpPr>
        <p:spPr>
          <a:xfrm>
            <a:off x="609601" y="4630994"/>
            <a:ext cx="11179277" cy="1535231"/>
          </a:xfrm>
        </p:spPr>
        <p:txBody>
          <a:bodyPr>
            <a:normAutofit fontScale="90000"/>
          </a:bodyPr>
          <a:lstStyle/>
          <a:p>
            <a:r>
              <a:rPr lang="en-US"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t>1. 	That you would know and love the author, </a:t>
            </a:r>
            <a:br>
              <a:rPr lang="en-US"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br>
            <a:r>
              <a:rPr lang="en-US"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t>	all the days of your life</a:t>
            </a:r>
            <a:br>
              <a:rPr lang="en-GB"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br>
            <a:br>
              <a:rPr lang="en-US" sz="3600" b="1" i="1" dirty="0">
                <a:effectLst>
                  <a:outerShdw blurRad="38100" dist="38100" dir="2700000" algn="tl">
                    <a:srgbClr val="000000">
                      <a:alpha val="43137"/>
                    </a:srgbClr>
                  </a:outerShdw>
                </a:effectLst>
                <a:latin typeface="+mn-lt"/>
              </a:rPr>
            </a:br>
            <a:r>
              <a:rPr lang="en-US" sz="3600" b="1" i="1" dirty="0">
                <a:effectLst>
                  <a:outerShdw blurRad="38100" dist="38100" dir="2700000" algn="tl">
                    <a:srgbClr val="000000">
                      <a:alpha val="43137"/>
                    </a:srgbClr>
                  </a:outerShdw>
                </a:effectLst>
                <a:latin typeface="+mn-lt"/>
              </a:rPr>
              <a:t>2. 	</a:t>
            </a:r>
            <a:r>
              <a:rPr lang="en-US"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t>That you’ll find your story caught up in God’s big story</a:t>
            </a:r>
            <a:br>
              <a:rPr lang="en-GB"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br>
            <a:br>
              <a:rPr lang="en-US" sz="3600" b="1" i="1" dirty="0">
                <a:effectLst>
                  <a:outerShdw blurRad="38100" dist="38100" dir="2700000" algn="tl">
                    <a:srgbClr val="000000">
                      <a:alpha val="43137"/>
                    </a:srgbClr>
                  </a:outerShdw>
                </a:effectLst>
                <a:latin typeface="+mn-lt"/>
              </a:rPr>
            </a:br>
            <a:r>
              <a:rPr lang="en-US" sz="3600" b="1" i="1" dirty="0">
                <a:effectLst>
                  <a:outerShdw blurRad="38100" dist="38100" dir="2700000" algn="tl">
                    <a:srgbClr val="000000">
                      <a:alpha val="43137"/>
                    </a:srgbClr>
                  </a:outerShdw>
                </a:effectLst>
                <a:latin typeface="+mn-lt"/>
              </a:rPr>
              <a:t>3. 	</a:t>
            </a:r>
            <a:r>
              <a:rPr lang="en-US" sz="3600" b="1" i="1" kern="100" dirty="0">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t>That you will be able to tell and embody The God Story</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318390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3ED89-2F0A-71C4-3C2C-4D09E8E250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7DD4AF-14F4-8BD5-6AAE-9C6635295598}"/>
              </a:ext>
            </a:extLst>
          </p:cNvPr>
          <p:cNvSpPr>
            <a:spLocks noGrp="1"/>
          </p:cNvSpPr>
          <p:nvPr>
            <p:ph type="ctrTitle"/>
          </p:nvPr>
        </p:nvSpPr>
        <p:spPr>
          <a:xfrm>
            <a:off x="501551" y="2896086"/>
            <a:ext cx="7295430" cy="1065827"/>
          </a:xfrm>
        </p:spPr>
        <p:txBody>
          <a:bodyPr/>
          <a:lstStyle/>
          <a:p>
            <a:r>
              <a:rPr lang="en-US" dirty="0"/>
              <a:t>The Story so far</a:t>
            </a:r>
            <a:endParaRPr lang="en-GB" dirty="0"/>
          </a:p>
        </p:txBody>
      </p:sp>
      <p:sp>
        <p:nvSpPr>
          <p:cNvPr id="5" name="Text Placeholder 4">
            <a:extLst>
              <a:ext uri="{FF2B5EF4-FFF2-40B4-BE49-F238E27FC236}">
                <a16:creationId xmlns:a16="http://schemas.microsoft.com/office/drawing/2014/main" id="{1F5984CD-2FDB-81E4-22C7-B3A497C7B18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118411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2C31-AE6B-84E9-499D-E766E59976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CF50B0-3E2B-4937-E2C1-E85D0DD3AD89}"/>
              </a:ext>
            </a:extLst>
          </p:cNvPr>
          <p:cNvSpPr>
            <a:spLocks noGrp="1"/>
          </p:cNvSpPr>
          <p:nvPr>
            <p:ph type="body" idx="1"/>
          </p:nvPr>
        </p:nvSpPr>
        <p:spPr>
          <a:xfrm>
            <a:off x="8598568" y="2001838"/>
            <a:ext cx="2983832" cy="3496285"/>
          </a:xfrm>
        </p:spPr>
        <p:txBody>
          <a:bodyPr>
            <a:normAutofit fontScale="77500" lnSpcReduction="20000"/>
          </a:bodyPr>
          <a:lstStyle/>
          <a:p>
            <a:pPr algn="ctr"/>
            <a:r>
              <a:rPr lang="en-US" sz="26500" b="1" dirty="0"/>
              <a:t>12</a:t>
            </a:r>
            <a:endParaRPr lang="en-GB" sz="26500" b="1" dirty="0"/>
          </a:p>
        </p:txBody>
      </p:sp>
      <p:sp>
        <p:nvSpPr>
          <p:cNvPr id="3" name="Title 2">
            <a:extLst>
              <a:ext uri="{FF2B5EF4-FFF2-40B4-BE49-F238E27FC236}">
                <a16:creationId xmlns:a16="http://schemas.microsoft.com/office/drawing/2014/main" id="{97E259D4-E7D9-5D41-7F12-3302A7B388B7}"/>
              </a:ext>
            </a:extLst>
          </p:cNvPr>
          <p:cNvSpPr>
            <a:spLocks noGrp="1"/>
          </p:cNvSpPr>
          <p:nvPr>
            <p:ph type="ctrTitle"/>
          </p:nvPr>
        </p:nvSpPr>
        <p:spPr>
          <a:xfrm>
            <a:off x="609600" y="1834689"/>
            <a:ext cx="7875533" cy="4270625"/>
          </a:xfrm>
        </p:spPr>
        <p:txBody>
          <a:bodyPr>
            <a:normAutofit/>
          </a:bodyPr>
          <a:lstStyle/>
          <a:p>
            <a:r>
              <a:rPr lang="en-GB" sz="3000" b="1" i="1" kern="100" dirty="0">
                <a:effectLst/>
                <a:latin typeface="Aptos" panose="020B0004020202020204" pitchFamily="34" charset="0"/>
                <a:ea typeface="Aptos" panose="020B0004020202020204" pitchFamily="34" charset="0"/>
                <a:cs typeface="Times New Roman" panose="02020603050405020304" pitchFamily="18" charset="0"/>
              </a:rPr>
              <a:t>“Father, thank you for the wonder of your story which you have been unfolding throughout the ages. Thank you for entrusting me to partner with you in sharing it with others and helping them to discover their place within it. Jesus, continue to teach and make the story known to me. Spirit, continue to fill and empower me to make it known to others. Father, may I forever be fuelled by your love. Use my life for your glory. Amen.”</a:t>
            </a:r>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1632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F902AD-D96F-E936-2A87-28899C659826}"/>
            </a:ext>
          </a:extLst>
        </p:cNvPr>
        <p:cNvGrpSpPr/>
        <p:nvPr/>
      </p:nvGrpSpPr>
      <p:grpSpPr>
        <a:xfrm>
          <a:off x="0" y="0"/>
          <a:ext cx="0" cy="0"/>
          <a:chOff x="0" y="0"/>
          <a:chExt cx="0" cy="0"/>
        </a:xfrm>
      </p:grpSpPr>
      <p:pic>
        <p:nvPicPr>
          <p:cNvPr id="6" name="Picture Placeholder 5" descr="A book on a rock&#10;&#10;Description automatically generated">
            <a:extLst>
              <a:ext uri="{FF2B5EF4-FFF2-40B4-BE49-F238E27FC236}">
                <a16:creationId xmlns:a16="http://schemas.microsoft.com/office/drawing/2014/main" id="{BCE590AE-4FFE-B5AC-E420-B1509E783D04}"/>
              </a:ext>
            </a:extLst>
          </p:cNvPr>
          <p:cNvPicPr>
            <a:picLocks noGrp="1" noChangeAspect="1"/>
          </p:cNvPicPr>
          <p:nvPr>
            <p:ph type="pic" sz="quarter" idx="10"/>
          </p:nvPr>
        </p:nvPicPr>
        <p:blipFill>
          <a:blip r:embed="rId2"/>
          <a:srcRect t="13764" r="2" b="370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2C7015C2-2EF9-A44B-1F4C-8FB0DEE38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76380A4F-DAE1-77A2-6B8A-F4D3905ED4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DFF4BD95-843A-C212-2177-43FAAC76EE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5C82AAC4-761A-EAE8-44B7-FA3D6CACDB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7A7B7A77-C5E6-A06F-4200-398CCBA78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83A7CEE9-B52F-8294-5542-6007791D2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D91B50A-E3EC-2A32-ED4E-CAD21515EE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6" name="Freeform: Shape 15">
                  <a:extLst>
                    <a:ext uri="{FF2B5EF4-FFF2-40B4-BE49-F238E27FC236}">
                      <a16:creationId xmlns:a16="http://schemas.microsoft.com/office/drawing/2014/main" id="{49584C09-D966-A529-42F3-6183B50C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8DCC82BA-A631-9605-B45F-1369CE6F3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grpSp>
      <p:sp>
        <p:nvSpPr>
          <p:cNvPr id="7" name="TextBox 6">
            <a:extLst>
              <a:ext uri="{FF2B5EF4-FFF2-40B4-BE49-F238E27FC236}">
                <a16:creationId xmlns:a16="http://schemas.microsoft.com/office/drawing/2014/main" id="{5EB855F3-FE1E-90D6-7582-9A516B809B4C}"/>
              </a:ext>
            </a:extLst>
          </p:cNvPr>
          <p:cNvSpPr txBox="1"/>
          <p:nvPr/>
        </p:nvSpPr>
        <p:spPr>
          <a:xfrm>
            <a:off x="324729" y="3244334"/>
            <a:ext cx="3047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D196"/>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The End</a:t>
            </a:r>
          </a:p>
        </p:txBody>
      </p:sp>
    </p:spTree>
    <p:extLst>
      <p:ext uri="{BB962C8B-B14F-4D97-AF65-F5344CB8AC3E}">
        <p14:creationId xmlns:p14="http://schemas.microsoft.com/office/powerpoint/2010/main" val="177591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FDBCDC-25E6-BAF3-1446-668803AE92EB}"/>
              </a:ext>
            </a:extLst>
          </p:cNvPr>
          <p:cNvSpPr>
            <a:spLocks noGrp="1"/>
          </p:cNvSpPr>
          <p:nvPr>
            <p:ph type="ctrTitle"/>
          </p:nvPr>
        </p:nvSpPr>
        <p:spPr>
          <a:xfrm>
            <a:off x="616952" y="4254978"/>
            <a:ext cx="9144000" cy="1508124"/>
          </a:xfrm>
        </p:spPr>
        <p:txBody>
          <a:bodyPr>
            <a:normAutofit fontScale="90000"/>
          </a:bodyPr>
          <a:lstStyle/>
          <a:p>
            <a:r>
              <a:rPr lang="en-US" sz="4900" b="1" dirty="0"/>
              <a:t>1.	The Church</a:t>
            </a:r>
            <a:br>
              <a:rPr lang="en-US" sz="4900" b="1" dirty="0"/>
            </a:br>
            <a:r>
              <a:rPr lang="en-US" sz="4900" b="1" dirty="0"/>
              <a:t>2.	The Revelation</a:t>
            </a:r>
            <a:br>
              <a:rPr lang="en-US" sz="4900" b="1" dirty="0"/>
            </a:br>
            <a:r>
              <a:rPr lang="en-US" sz="4900" b="1" dirty="0"/>
              <a:t>3.	Stepping into The Story</a:t>
            </a:r>
            <a:br>
              <a:rPr lang="en-US" dirty="0"/>
            </a:br>
            <a:endParaRPr lang="en-GB" dirty="0"/>
          </a:p>
        </p:txBody>
      </p:sp>
    </p:spTree>
    <p:extLst>
      <p:ext uri="{BB962C8B-B14F-4D97-AF65-F5344CB8AC3E}">
        <p14:creationId xmlns:p14="http://schemas.microsoft.com/office/powerpoint/2010/main" val="1185107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77500" lnSpcReduction="20000"/>
          </a:bodyPr>
          <a:lstStyle/>
          <a:p>
            <a:pPr algn="ctr"/>
            <a:r>
              <a:rPr lang="en-US" sz="26500" b="1" dirty="0"/>
              <a:t>10</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4449767" cy="1937115"/>
          </a:xfrm>
        </p:spPr>
        <p:txBody>
          <a:bodyPr/>
          <a:lstStyle/>
          <a:p>
            <a:r>
              <a:rPr lang="en-US" dirty="0"/>
              <a:t>The Church</a:t>
            </a:r>
            <a:endParaRPr lang="en-GB" dirty="0"/>
          </a:p>
        </p:txBody>
      </p:sp>
    </p:spTree>
    <p:extLst>
      <p:ext uri="{BB962C8B-B14F-4D97-AF65-F5344CB8AC3E}">
        <p14:creationId xmlns:p14="http://schemas.microsoft.com/office/powerpoint/2010/main" val="190834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363E-C01B-C51B-0E17-60FDADEE5A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4BC6F3-E13D-DA5B-FF78-5E09CE849DA8}"/>
              </a:ext>
            </a:extLst>
          </p:cNvPr>
          <p:cNvSpPr>
            <a:spLocks noGrp="1"/>
          </p:cNvSpPr>
          <p:nvPr>
            <p:ph type="body" idx="1"/>
          </p:nvPr>
        </p:nvSpPr>
        <p:spPr>
          <a:xfrm>
            <a:off x="8598568" y="2001838"/>
            <a:ext cx="2983832" cy="3496285"/>
          </a:xfrm>
        </p:spPr>
        <p:txBody>
          <a:bodyPr>
            <a:normAutofit fontScale="77500" lnSpcReduction="20000"/>
          </a:bodyPr>
          <a:lstStyle/>
          <a:p>
            <a:pPr algn="ctr"/>
            <a:r>
              <a:rPr lang="en-US" sz="26500" b="1" dirty="0"/>
              <a:t>10</a:t>
            </a:r>
            <a:endParaRPr lang="en-GB" sz="26500" b="1" dirty="0"/>
          </a:p>
        </p:txBody>
      </p:sp>
      <p:sp>
        <p:nvSpPr>
          <p:cNvPr id="4" name="Text Placeholder 1">
            <a:extLst>
              <a:ext uri="{FF2B5EF4-FFF2-40B4-BE49-F238E27FC236}">
                <a16:creationId xmlns:a16="http://schemas.microsoft.com/office/drawing/2014/main" id="{6D3C6238-55BF-8445-7208-CB0E218906B3}"/>
              </a:ext>
            </a:extLst>
          </p:cNvPr>
          <p:cNvSpPr txBox="1">
            <a:spLocks/>
          </p:cNvSpPr>
          <p:nvPr/>
        </p:nvSpPr>
        <p:spPr>
          <a:xfrm>
            <a:off x="609600" y="1679166"/>
            <a:ext cx="8221580" cy="4682305"/>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Clr>
                <a:srgbClr val="003E29"/>
              </a:buClr>
              <a:buSzPct val="120000"/>
              <a:buFont typeface="Wingdings" pitchFamily="2" charset="2"/>
              <a:buNone/>
              <a:defRPr sz="3400" b="0" i="0" kern="1200">
                <a:solidFill>
                  <a:schemeClr val="bg1"/>
                </a:solidFill>
                <a:latin typeface="Helvetica Light" panose="020B0403020202020204" pitchFamily="34" charset="0"/>
                <a:ea typeface="+mn-ea"/>
                <a:cs typeface="+mn-cs"/>
              </a:defRPr>
            </a:lvl1pPr>
            <a:lvl2pPr marL="457200" indent="0" algn="l" defTabSz="914400" rtl="0" eaLnBrk="1" latinLnBrk="0" hangingPunct="1">
              <a:lnSpc>
                <a:spcPct val="120000"/>
              </a:lnSpc>
              <a:spcBef>
                <a:spcPts val="500"/>
              </a:spcBef>
              <a:buClr>
                <a:srgbClr val="003E29"/>
              </a:buClr>
              <a:buSzPct val="120000"/>
              <a:buFont typeface="Wingdings" pitchFamily="2" charset="2"/>
              <a:buNone/>
              <a:defRPr sz="2000" kern="1200">
                <a:solidFill>
                  <a:schemeClr val="tx1">
                    <a:tint val="82000"/>
                  </a:schemeClr>
                </a:solidFill>
                <a:latin typeface="Helvetica" pitchFamily="2" charset="0"/>
                <a:ea typeface="+mn-ea"/>
                <a:cs typeface="+mn-cs"/>
              </a:defRPr>
            </a:lvl2pPr>
            <a:lvl3pPr marL="914400" indent="0" algn="l" defTabSz="914400" rtl="0" eaLnBrk="1" latinLnBrk="0" hangingPunct="1">
              <a:lnSpc>
                <a:spcPct val="120000"/>
              </a:lnSpc>
              <a:spcBef>
                <a:spcPts val="500"/>
              </a:spcBef>
              <a:buClr>
                <a:srgbClr val="003E29"/>
              </a:buClr>
              <a:buSzPct val="120000"/>
              <a:buFont typeface="Wingdings" pitchFamily="2" charset="2"/>
              <a:buNone/>
              <a:defRPr sz="1800" kern="1200">
                <a:solidFill>
                  <a:schemeClr val="tx1">
                    <a:tint val="82000"/>
                  </a:schemeClr>
                </a:solidFill>
                <a:latin typeface="Helvetica" pitchFamily="2" charset="0"/>
                <a:ea typeface="+mn-ea"/>
                <a:cs typeface="+mn-cs"/>
              </a:defRPr>
            </a:lvl3pPr>
            <a:lvl4pPr marL="1371600" indent="0" algn="l" defTabSz="914400" rtl="0" eaLnBrk="1" latinLnBrk="0" hangingPunct="1">
              <a:lnSpc>
                <a:spcPct val="120000"/>
              </a:lnSpc>
              <a:spcBef>
                <a:spcPts val="500"/>
              </a:spcBef>
              <a:buClr>
                <a:srgbClr val="003E29"/>
              </a:buClr>
              <a:buSzPct val="120000"/>
              <a:buFont typeface="Wingdings" pitchFamily="2" charset="2"/>
              <a:buNone/>
              <a:defRPr sz="1600" kern="1200">
                <a:solidFill>
                  <a:schemeClr val="tx1">
                    <a:tint val="82000"/>
                  </a:schemeClr>
                </a:solidFill>
                <a:latin typeface="Helvetica" pitchFamily="2" charset="0"/>
                <a:ea typeface="+mn-ea"/>
                <a:cs typeface="+mn-cs"/>
              </a:defRPr>
            </a:lvl4pPr>
            <a:lvl5pPr marL="1828800" indent="0" algn="l" defTabSz="914400" rtl="0" eaLnBrk="1" latinLnBrk="0" hangingPunct="1">
              <a:lnSpc>
                <a:spcPct val="120000"/>
              </a:lnSpc>
              <a:spcBef>
                <a:spcPts val="500"/>
              </a:spcBef>
              <a:buClr>
                <a:srgbClr val="003E29"/>
              </a:buClr>
              <a:buSzPct val="120000"/>
              <a:buFont typeface="Wingdings" pitchFamily="2" charset="2"/>
              <a:buNone/>
              <a:defRPr sz="1600" kern="1200">
                <a:solidFill>
                  <a:schemeClr val="tx1">
                    <a:tint val="82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pPr>
            <a:r>
              <a:rPr lang="en-GB" sz="3000" b="1" i="1" kern="100" dirty="0">
                <a:solidFill>
                  <a:srgbClr val="E5D196"/>
                </a:solidFill>
                <a:latin typeface="Aptos" panose="020B0004020202020204" pitchFamily="34" charset="0"/>
                <a:ea typeface="Aptos" panose="020B0004020202020204" pitchFamily="34" charset="0"/>
                <a:cs typeface="Times New Roman" panose="02020603050405020304" pitchFamily="18" charset="0"/>
              </a:rPr>
              <a:t>Father, thank you that you want to fill us with your Spirit, to flash-flood our lives with your love and power. Holy Spirit, baptise us with your fire once again. Father, thank you for forging us into a beautiful community of brothers and sisters from every tribe and tongue, the greatest movement the world has ever known.</a:t>
            </a:r>
          </a:p>
          <a:p>
            <a:pPr>
              <a:lnSpc>
                <a:spcPct val="100000"/>
              </a:lnSpc>
            </a:pPr>
            <a:r>
              <a:rPr lang="en-GB" sz="3000" b="1" kern="100" dirty="0">
                <a:solidFill>
                  <a:srgbClr val="E5D196"/>
                </a:solidFill>
                <a:latin typeface="Aptos" panose="020B0004020202020204" pitchFamily="34" charset="0"/>
                <a:ea typeface="Aptos" panose="020B0004020202020204" pitchFamily="34" charset="0"/>
                <a:cs typeface="Times New Roman" panose="02020603050405020304" pitchFamily="18" charset="0"/>
              </a:rPr>
              <a:t>Amen</a:t>
            </a:r>
            <a:endParaRPr lang="en-GB" sz="3000" kern="100" dirty="0">
              <a:solidFill>
                <a:srgbClr val="E5D196"/>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98892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77500" lnSpcReduction="20000"/>
          </a:bodyPr>
          <a:lstStyle/>
          <a:p>
            <a:pPr algn="ctr"/>
            <a:r>
              <a:rPr lang="en-US" sz="26500" b="1" dirty="0"/>
              <a:t>11</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7875533" cy="1937115"/>
          </a:xfrm>
        </p:spPr>
        <p:txBody>
          <a:bodyPr>
            <a:normAutofit/>
          </a:bodyPr>
          <a:lstStyle/>
          <a:p>
            <a:r>
              <a:rPr lang="en-US" dirty="0"/>
              <a:t>The</a:t>
            </a:r>
            <a:br>
              <a:rPr lang="en-US" dirty="0"/>
            </a:br>
            <a:r>
              <a:rPr lang="en-US" dirty="0"/>
              <a:t>Revelation</a:t>
            </a:r>
            <a:endParaRPr lang="en-GB" dirty="0"/>
          </a:p>
        </p:txBody>
      </p:sp>
    </p:spTree>
    <p:extLst>
      <p:ext uri="{BB962C8B-B14F-4D97-AF65-F5344CB8AC3E}">
        <p14:creationId xmlns:p14="http://schemas.microsoft.com/office/powerpoint/2010/main" val="242646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BE4B7-8C01-44AB-CE09-3E019C2FA3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3D8C63-7B3C-75CE-114F-9766D8389197}"/>
              </a:ext>
            </a:extLst>
          </p:cNvPr>
          <p:cNvSpPr>
            <a:spLocks noGrp="1"/>
          </p:cNvSpPr>
          <p:nvPr>
            <p:ph type="body" idx="1"/>
          </p:nvPr>
        </p:nvSpPr>
        <p:spPr/>
        <p:txBody>
          <a:bodyPr anchor="ctr">
            <a:normAutofit/>
          </a:bodyPr>
          <a:lstStyle/>
          <a:p>
            <a:pPr algn="ctr"/>
            <a:r>
              <a:rPr lang="en-GB" sz="5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Don’t give in,</a:t>
            </a:r>
          </a:p>
          <a:p>
            <a:pPr algn="ctr"/>
            <a:r>
              <a:rPr lang="en-GB" sz="5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and don’t give up</a:t>
            </a:r>
          </a:p>
          <a:p>
            <a:pPr algn="ctr"/>
            <a:r>
              <a:rPr lang="en-GB" sz="5400" b="1" kern="100" dirty="0">
                <a:solidFill>
                  <a:schemeClr val="accent4">
                    <a:lumMod val="50000"/>
                  </a:schemeClr>
                </a:solidFill>
                <a:latin typeface="Aptos" panose="020B0004020202020204" pitchFamily="34" charset="0"/>
                <a:ea typeface="Aptos" panose="020B0004020202020204" pitchFamily="34" charset="0"/>
                <a:cs typeface="Times New Roman" panose="02020603050405020304" pitchFamily="18" charset="0"/>
              </a:rPr>
              <a:t>I am with you</a:t>
            </a:r>
            <a:endParaRPr lang="en-GB" sz="5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30288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1E3A-5F3B-A728-FE14-82A1895002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FF214-8FD2-791E-D8BD-9F5C65890EF0}"/>
              </a:ext>
            </a:extLst>
          </p:cNvPr>
          <p:cNvSpPr>
            <a:spLocks noGrp="1"/>
          </p:cNvSpPr>
          <p:nvPr>
            <p:ph type="body" idx="1"/>
          </p:nvPr>
        </p:nvSpPr>
        <p:spPr>
          <a:xfrm>
            <a:off x="2672862" y="137653"/>
            <a:ext cx="7444153" cy="6528618"/>
          </a:xfrm>
        </p:spPr>
        <p:txBody>
          <a:bodyPr anchor="ctr">
            <a:normAutofit/>
          </a:bodyPr>
          <a:lstStyle/>
          <a:p>
            <a:pPr marL="457200"/>
            <a:r>
              <a:rPr lang="en-US" sz="2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James 1:1-4 (Message)</a:t>
            </a:r>
            <a:endParaRPr lang="en-GB" sz="2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400" i="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Consider it a sheer gift, friends, when tests and challenges come at you from all sides. You know that under pressure, your faith-life is forced into the open and shows its true colours. So don’t try to get out of anything prematurely. Let it do its work, so you become mature and well-developed, not deficient in any way.</a:t>
            </a:r>
            <a:endParaRPr lang="en-GB" sz="2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067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4743-762D-56AE-EB25-CC9835B9C1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1BB554-658F-12E5-863B-E37EEC71D1DB}"/>
              </a:ext>
            </a:extLst>
          </p:cNvPr>
          <p:cNvSpPr>
            <a:spLocks noGrp="1"/>
          </p:cNvSpPr>
          <p:nvPr>
            <p:ph type="body" idx="1"/>
          </p:nvPr>
        </p:nvSpPr>
        <p:spPr>
          <a:xfrm>
            <a:off x="2672862" y="137653"/>
            <a:ext cx="7444153" cy="6528618"/>
          </a:xfrm>
        </p:spPr>
        <p:txBody>
          <a:bodyPr anchor="ctr">
            <a:normAutofit/>
          </a:bodyPr>
          <a:lstStyle/>
          <a:p>
            <a:r>
              <a:rPr lang="en-GB" sz="24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Hebrews 12:1-3</a:t>
            </a:r>
            <a:endParaRPr lang="en-GB" sz="24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r>
              <a:rPr lang="en-GB" sz="2400" i="1"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Therefore, since we are surrounded by such a huge crowd of witnesses to the life of faith, let us strip off every weight that slows us down, especially the sin that so easily trips us up. And let us run with endurance the race God has set before us. </a:t>
            </a:r>
            <a:r>
              <a:rPr lang="en-GB" sz="2400" i="1" baseline="300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2 </a:t>
            </a:r>
            <a:r>
              <a:rPr lang="en-GB" sz="2400" i="1"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We do this by keeping our eyes on Jesus, the champion who initiates and perfects our faith. Because of the joy awaiting him, he endured the cross, disregarding its shame. Now he is seated in the place of honour beside God’s throne. </a:t>
            </a:r>
            <a:r>
              <a:rPr lang="en-GB" sz="2400" i="1" baseline="300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3 </a:t>
            </a:r>
            <a:r>
              <a:rPr lang="en-GB" sz="2400" i="1"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Think of all the hostility he endured from sinful people; then you won’t become weary and give up</a:t>
            </a:r>
            <a:endParaRPr lang="en-GB" sz="36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1208619"/>
      </p:ext>
    </p:extLst>
  </p:cSld>
  <p:clrMapOvr>
    <a:masterClrMapping/>
  </p:clrMapOvr>
</p:sld>
</file>

<file path=ppt/theme/theme1.xml><?xml version="1.0" encoding="utf-8"?>
<a:theme xmlns:a="http://schemas.openxmlformats.org/drawingml/2006/main" name="The God Story">
  <a:themeElements>
    <a:clrScheme name="The God Story">
      <a:dk1>
        <a:srgbClr val="000000"/>
      </a:dk1>
      <a:lt1>
        <a:srgbClr val="FFFFFF"/>
      </a:lt1>
      <a:dk2>
        <a:srgbClr val="1E3F2B"/>
      </a:dk2>
      <a:lt2>
        <a:srgbClr val="E8E8E8"/>
      </a:lt2>
      <a:accent1>
        <a:srgbClr val="E5D196"/>
      </a:accent1>
      <a:accent2>
        <a:srgbClr val="003E28"/>
      </a:accent2>
      <a:accent3>
        <a:srgbClr val="B9A779"/>
      </a:accent3>
      <a:accent4>
        <a:srgbClr val="0F9ED5"/>
      </a:accent4>
      <a:accent5>
        <a:srgbClr val="A02B93"/>
      </a:accent5>
      <a:accent6>
        <a:srgbClr val="4EA72E"/>
      </a:accent6>
      <a:hlink>
        <a:srgbClr val="E5D195"/>
      </a:hlink>
      <a:folHlink>
        <a:srgbClr val="E5D19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be2102-8fbe-40ee-9167-bf4c89f49cb8" xsi:nil="true"/>
    <lcf76f155ced4ddcb4097134ff3c332f xmlns="7e3afb98-bd54-44fc-bbbc-97d565f20e3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8" ma:contentTypeDescription="Create a new document." ma:contentTypeScope="" ma:versionID="4cd7970592d987e1ceb2e9d9024e914d">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aaf2959927965d65590d2f59741997eb"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6be8a5-6d11-4295-89aa-b0d0ab4a5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9e8212-3063-4909-a848-4813f5459e77}" ma:internalName="TaxCatchAll" ma:showField="CatchAllData" ma:web="a8be2102-8fbe-40ee-9167-bf4c89f49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968C07-4181-429F-AC99-39D8ED203BB4}">
  <ds:schemaRefs>
    <ds:schemaRef ds:uri="http://schemas.microsoft.com/office/2006/metadata/properties"/>
    <ds:schemaRef ds:uri="7e3afb98-bd54-44fc-bbbc-97d565f20e3a"/>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8be2102-8fbe-40ee-9167-bf4c89f49cb8"/>
    <ds:schemaRef ds:uri="http://www.w3.org/XML/1998/namespace"/>
  </ds:schemaRefs>
</ds:datastoreItem>
</file>

<file path=customXml/itemProps2.xml><?xml version="1.0" encoding="utf-8"?>
<ds:datastoreItem xmlns:ds="http://schemas.openxmlformats.org/officeDocument/2006/customXml" ds:itemID="{93691A50-8AC5-47FF-89B9-F35AFE925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afb98-bd54-44fc-bbbc-97d565f20e3a"/>
    <ds:schemaRef ds:uri="a8be2102-8fbe-40ee-9167-bf4c89f49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56942B-98EE-4432-83DD-15DD96E4DF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1286</Words>
  <Application>Microsoft Office PowerPoint</Application>
  <PresentationFormat>Widescreen</PresentationFormat>
  <Paragraphs>58</Paragraphs>
  <Slides>21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Aptos</vt:lpstr>
      <vt:lpstr>Arial</vt:lpstr>
      <vt:lpstr>Baguet Script</vt:lpstr>
      <vt:lpstr>Bradley Hand ITC</vt:lpstr>
      <vt:lpstr>Dreaming Outloud Pro</vt:lpstr>
      <vt:lpstr>Helvetica</vt:lpstr>
      <vt:lpstr>Helvetica Light</vt:lpstr>
      <vt:lpstr>Ink Free</vt:lpstr>
      <vt:lpstr>Juice ITC</vt:lpstr>
      <vt:lpstr>Kristen ITC</vt:lpstr>
      <vt:lpstr>Segoe Print</vt:lpstr>
      <vt:lpstr>Wingdings</vt:lpstr>
      <vt:lpstr>The God Story</vt:lpstr>
      <vt:lpstr>PowerPoint Presentation</vt:lpstr>
      <vt:lpstr>The Story so far</vt:lpstr>
      <vt:lpstr>1. The Church 2. The Revelation 3. Stepping into The Story </vt:lpstr>
      <vt:lpstr>The Church</vt:lpstr>
      <vt:lpstr>PowerPoint Presentation</vt:lpstr>
      <vt:lpstr>The Revelation</vt:lpstr>
      <vt:lpstr>PowerPoint Presentation</vt:lpstr>
      <vt:lpstr>PowerPoint Presentation</vt:lpstr>
      <vt:lpstr>PowerPoint Presentation</vt:lpstr>
      <vt:lpstr>“Our Father in heaven, hallowed be your name, your kingdom come, your will be done, on earth as it is in heaven. Give us today our daily bread. And forgive us our debts, as we also have forgiven our debtors. And lead us not into temptation, but deliver us from the evil one. For yours is the kingdom, the power and the glory, forever and ever. Amen.”</vt:lpstr>
      <vt:lpstr>Stepping into the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That you would know and love the author,   all the days of your life  2.  That you’ll find your story caught up in God’s big story  3.  That you will be able to tell and embody The God Story </vt:lpstr>
      <vt:lpstr>“Father, thank you for the wonder of your story which you have been unfolding throughout the ages. Thank you for entrusting me to partner with you in sharing it with others and helping them to discover their place within it. Jesus, continue to teach and make the story known to me. Spirit, continue to fill and empower me to make it known to others. Father, may I forever be fuelled by your love. Use my life for your glory. Amen.”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Skelton</dc:creator>
  <cp:lastModifiedBy>Martin Pearson (Stroud Christian Fellowship)</cp:lastModifiedBy>
  <cp:revision>7</cp:revision>
  <dcterms:created xsi:type="dcterms:W3CDTF">2024-06-21T13:02:36Z</dcterms:created>
  <dcterms:modified xsi:type="dcterms:W3CDTF">2024-12-13T13:26:01Z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y fmtid="{D5CDD505-2E9C-101B-9397-08002B2CF9AE}" pid="3" name="MediaServiceImageTags">
    <vt:lpwstr/>
  </property>
</Properties>
</file>