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8" r:id="rId3"/>
    <p:sldId id="279" r:id="rId4"/>
    <p:sldId id="257" r:id="rId5"/>
    <p:sldId id="266" r:id="rId6"/>
    <p:sldId id="258" r:id="rId7"/>
    <p:sldId id="276" r:id="rId8"/>
    <p:sldId id="277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1D6EED8-4B9E-4F1E-83FA-EBF44ABEFAD8}" v="4" dt="2025-01-09T06:55:45.0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8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il Knox" userId="3e3ebe83-b0fb-4bd7-a0b5-878c0a56f946" providerId="ADAL" clId="{C1D6EED8-4B9E-4F1E-83FA-EBF44ABEFAD8}"/>
    <pc:docChg chg="custSel addSld modSld sldOrd">
      <pc:chgData name="Phil Knox" userId="3e3ebe83-b0fb-4bd7-a0b5-878c0a56f946" providerId="ADAL" clId="{C1D6EED8-4B9E-4F1E-83FA-EBF44ABEFAD8}" dt="2025-01-09T06:55:48.357" v="11"/>
      <pc:docMkLst>
        <pc:docMk/>
      </pc:docMkLst>
      <pc:sldChg chg="ord">
        <pc:chgData name="Phil Knox" userId="3e3ebe83-b0fb-4bd7-a0b5-878c0a56f946" providerId="ADAL" clId="{C1D6EED8-4B9E-4F1E-83FA-EBF44ABEFAD8}" dt="2025-01-09T06:55:48.357" v="11"/>
        <pc:sldMkLst>
          <pc:docMk/>
          <pc:sldMk cId="183923598" sldId="256"/>
        </pc:sldMkLst>
      </pc:sldChg>
      <pc:sldChg chg="addSp delSp modSp new mod modAnim">
        <pc:chgData name="Phil Knox" userId="3e3ebe83-b0fb-4bd7-a0b5-878c0a56f946" providerId="ADAL" clId="{C1D6EED8-4B9E-4F1E-83FA-EBF44ABEFAD8}" dt="2025-01-09T06:55:41.836" v="7"/>
        <pc:sldMkLst>
          <pc:docMk/>
          <pc:sldMk cId="1210499967" sldId="278"/>
        </pc:sldMkLst>
        <pc:spChg chg="del">
          <ac:chgData name="Phil Knox" userId="3e3ebe83-b0fb-4bd7-a0b5-878c0a56f946" providerId="ADAL" clId="{C1D6EED8-4B9E-4F1E-83FA-EBF44ABEFAD8}" dt="2025-01-09T06:54:51.812" v="1" actId="478"/>
          <ac:spMkLst>
            <pc:docMk/>
            <pc:sldMk cId="1210499967" sldId="278"/>
            <ac:spMk id="2" creationId="{01F763DF-D0FF-EF5D-26A6-4B13C3080CBC}"/>
          </ac:spMkLst>
        </pc:spChg>
        <pc:spChg chg="del">
          <ac:chgData name="Phil Knox" userId="3e3ebe83-b0fb-4bd7-a0b5-878c0a56f946" providerId="ADAL" clId="{C1D6EED8-4B9E-4F1E-83FA-EBF44ABEFAD8}" dt="2025-01-09T06:54:51.812" v="1" actId="478"/>
          <ac:spMkLst>
            <pc:docMk/>
            <pc:sldMk cId="1210499967" sldId="278"/>
            <ac:spMk id="3" creationId="{8B500703-A05C-C13E-B3C3-C2CD69193AD2}"/>
          </ac:spMkLst>
        </pc:spChg>
        <pc:picChg chg="add mod">
          <ac:chgData name="Phil Knox" userId="3e3ebe83-b0fb-4bd7-a0b5-878c0a56f946" providerId="ADAL" clId="{C1D6EED8-4B9E-4F1E-83FA-EBF44ABEFAD8}" dt="2025-01-09T06:55:34.094" v="6" actId="14100"/>
          <ac:picMkLst>
            <pc:docMk/>
            <pc:sldMk cId="1210499967" sldId="278"/>
            <ac:picMk id="4" creationId="{651703C0-69F0-E089-E4B2-DE5487F2C5D9}"/>
          </ac:picMkLst>
        </pc:picChg>
      </pc:sldChg>
      <pc:sldChg chg="delSp add setBg delDesignElem">
        <pc:chgData name="Phil Knox" userId="3e3ebe83-b0fb-4bd7-a0b5-878c0a56f946" providerId="ADAL" clId="{C1D6EED8-4B9E-4F1E-83FA-EBF44ABEFAD8}" dt="2025-01-09T06:55:45.006" v="9"/>
        <pc:sldMkLst>
          <pc:docMk/>
          <pc:sldMk cId="4139414243" sldId="279"/>
        </pc:sldMkLst>
        <pc:spChg chg="del">
          <ac:chgData name="Phil Knox" userId="3e3ebe83-b0fb-4bd7-a0b5-878c0a56f946" providerId="ADAL" clId="{C1D6EED8-4B9E-4F1E-83FA-EBF44ABEFAD8}" dt="2025-01-09T06:55:45.006" v="9"/>
          <ac:spMkLst>
            <pc:docMk/>
            <pc:sldMk cId="4139414243" sldId="279"/>
            <ac:spMk id="1033" creationId="{1C7F338E-6073-3B31-3F0F-F7A1035EE3DD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C9E79-E3E2-802B-4183-86274B4A51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0CCDE3-D667-6A37-08D5-3F789B0FC2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4480C3-CF89-B9FB-87C2-ACC70CFF6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C2321-DF69-43E8-AC4A-5E85044649ED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295552-3E95-7BCC-FBBE-B92CED13E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B14456-1A5C-0102-C8A3-6C10AEB6D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AC834-6429-4178-89D4-FC0230FE2B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463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348D6-4559-A72C-E5A1-6C2847090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374933-9FC8-F2E6-BB19-7E7A58F2A6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ADCA7A-2CEC-A982-9C92-61E60BAE1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C2321-DF69-43E8-AC4A-5E85044649ED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013CEA-FFAE-1CF4-3512-67570D4FC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B96122-1497-6A67-3FD8-7142E1DCC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AC834-6429-4178-89D4-FC0230FE2B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6773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FDFF6B-FF5F-C451-5D1F-6406D9759A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7A5E1D-F8E9-DF68-EED6-90EDF05671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91DCFD-0839-1DF5-098A-43FCBD0B1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C2321-DF69-43E8-AC4A-5E85044649ED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0C91FE-BB4B-2FD4-694E-155A91180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AD60D-FCE9-CC98-EA43-2DBF02CFC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AC834-6429-4178-89D4-FC0230FE2B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757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361A2-149F-FD07-15EF-20B852656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A90CC0-1188-447B-4C8E-E16897D0F2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9AE215-BA65-271D-D534-B636C71C3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C2321-DF69-43E8-AC4A-5E85044649ED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CF82FB-73C0-ECE6-7801-8D89C8955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BF783D-C06E-B449-46A8-EB6D9CB3F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AC834-6429-4178-89D4-FC0230FE2B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8348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7EF14-F752-62C0-3077-C25A9C734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85BA31-CCB9-23CB-146C-4D45419DD3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BB49B9-F829-0F30-526A-2FC7B4935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C2321-DF69-43E8-AC4A-5E85044649ED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85D7BA-E67E-5F21-9890-3621A08CE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C7F3DB-1671-CC09-2DA5-980304C1E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AC834-6429-4178-89D4-FC0230FE2B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6115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E393E-23AA-5321-3CCC-DC93B6C22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EF9037-6A0B-54A7-2EF3-6939B9BC3F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9F6AD5-07DD-5A83-9E66-F662154E33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71F590-150A-6FEF-774C-A6818B72A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C2321-DF69-43E8-AC4A-5E85044649ED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AC0CA4-A5B4-B922-49A0-442A1E1E7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36E244-3416-E30C-2F3C-2BFFB3D5E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AC834-6429-4178-89D4-FC0230FE2B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9389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414BA-3B06-0305-7220-8C48FE0C4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FD4E5A-C2F7-505D-15A9-31E32ED91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2177D6-BEEA-D5BA-2B6D-11741F232E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52AC88-16B9-57B8-E2DB-3AB1D0EF31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7ED386-9EEF-8044-BF07-9B105C08D8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A618C7-A218-BBCE-276A-44EA3B611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C2321-DF69-43E8-AC4A-5E85044649ED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0A84BC-BA36-764D-671E-7A454F6FD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E3EA94-A904-F6C5-C8A1-71695C95A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AC834-6429-4178-89D4-FC0230FE2B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8284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3C06D-C226-8CF5-D3E0-4777A03E7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BDE4F1-8599-CFCB-C317-314916EC4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C2321-DF69-43E8-AC4A-5E85044649ED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6A9E8C-F827-4015-B821-B901D872C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C9E6AB-760F-BCD5-2138-6A82BB70D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AC834-6429-4178-89D4-FC0230FE2B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3818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2734B4-1B98-464A-455F-C15725031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C2321-DF69-43E8-AC4A-5E85044649ED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A3A455-8F91-1EA8-92C5-582CA9155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9C59F7-1A93-D268-12FE-078AFB2D3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AC834-6429-4178-89D4-FC0230FE2B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8614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15BE8-0D29-BD4A-D060-D95F46703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DF17EA-2DA2-7E96-B77A-EA9D1F6586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4F51FB-DB12-1D83-E54E-1B32A5EA9C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140104-2151-C152-0878-027C6FCD9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C2321-DF69-43E8-AC4A-5E85044649ED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FEA84E-38CE-A39A-755C-4A542DE07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DCF9D6-5874-846C-2F7B-2AF8B785D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AC834-6429-4178-89D4-FC0230FE2B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04883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3E20C-5E83-F742-A63F-F9AA5207C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7239821-EED7-E4A8-82BE-8C9FCA8476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FB4AE6-ADF5-2D97-F5BE-40B267AEE3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D09B79-8F88-D436-B7C3-EB4AB98BB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C2321-DF69-43E8-AC4A-5E85044649ED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BEE3E0-5575-A0CA-310A-90A995BA1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B3CFDE-5E98-CC5A-F62E-D093D1ADC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AC834-6429-4178-89D4-FC0230FE2B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3168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470D89-57D0-9332-B40E-FC6C0B6D4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D7CD98-055B-1001-E3D0-A21934C9EC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D74438-5946-CD7E-24B3-B16512463C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AC2321-DF69-43E8-AC4A-5E85044649ED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CB4ECE-C2D6-E0C0-B944-5C14383F12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D325B4-FCEC-ED9B-F4CD-267CFB8210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FAC834-6429-4178-89D4-FC0230FE2B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4763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103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8" name="Picture 4" descr="Why You Might Be Disconnected From People, Meaning &amp; Purpose | by Ryan  Breen | Change Becomes You | Medium">
            <a:extLst>
              <a:ext uri="{FF2B5EF4-FFF2-40B4-BE49-F238E27FC236}">
                <a16:creationId xmlns:a16="http://schemas.microsoft.com/office/drawing/2014/main" id="{FD45056A-DC74-2A8D-DB32-AD657D627E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29" b="238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9235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vangelical Alliance">
            <a:hlinkClick r:id="" action="ppaction://media"/>
            <a:extLst>
              <a:ext uri="{FF2B5EF4-FFF2-40B4-BE49-F238E27FC236}">
                <a16:creationId xmlns:a16="http://schemas.microsoft.com/office/drawing/2014/main" id="{651703C0-69F0-E089-E4B2-DE5487F2C5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499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8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DC0DBF-6D91-D75F-EABF-7B8EEF77D0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Why You Might Be Disconnected From People, Meaning &amp; Purpose | by Ryan  Breen | Change Becomes You | Medium">
            <a:extLst>
              <a:ext uri="{FF2B5EF4-FFF2-40B4-BE49-F238E27FC236}">
                <a16:creationId xmlns:a16="http://schemas.microsoft.com/office/drawing/2014/main" id="{E0C4A49B-23C2-55F8-978F-9A50DD7A11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29" b="238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94142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102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Jesus on the Cross: A Timeline of the Crucifixion">
            <a:extLst>
              <a:ext uri="{FF2B5EF4-FFF2-40B4-BE49-F238E27FC236}">
                <a16:creationId xmlns:a16="http://schemas.microsoft.com/office/drawing/2014/main" id="{D93B707C-02F0-5684-633C-A50D6AD6B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4" r="-1" b="-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70568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24C11FBF-3E6D-9CF1-CFB3-44A6953AF7FA}"/>
              </a:ext>
            </a:extLst>
          </p:cNvPr>
          <p:cNvSpPr/>
          <p:nvPr/>
        </p:nvSpPr>
        <p:spPr>
          <a:xfrm>
            <a:off x="715107" y="158262"/>
            <a:ext cx="6541477" cy="654147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BCDA42D-CD69-C39C-33A3-32E01A50A3FD}"/>
              </a:ext>
            </a:extLst>
          </p:cNvPr>
          <p:cNvSpPr/>
          <p:nvPr/>
        </p:nvSpPr>
        <p:spPr>
          <a:xfrm>
            <a:off x="1368301" y="811456"/>
            <a:ext cx="5235086" cy="523508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1FA697A-881D-7692-3339-8C94741A8500}"/>
              </a:ext>
            </a:extLst>
          </p:cNvPr>
          <p:cNvSpPr/>
          <p:nvPr/>
        </p:nvSpPr>
        <p:spPr>
          <a:xfrm>
            <a:off x="2011843" y="1610909"/>
            <a:ext cx="3948006" cy="36361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BD30BFB-8A74-33A0-A830-8C27C186AC00}"/>
              </a:ext>
            </a:extLst>
          </p:cNvPr>
          <p:cNvSpPr/>
          <p:nvPr/>
        </p:nvSpPr>
        <p:spPr>
          <a:xfrm>
            <a:off x="2769766" y="2308970"/>
            <a:ext cx="2432159" cy="224006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EEA1589-22A4-F6DE-E4B6-D2AAE6EB7FB6}"/>
              </a:ext>
            </a:extLst>
          </p:cNvPr>
          <p:cNvSpPr/>
          <p:nvPr/>
        </p:nvSpPr>
        <p:spPr>
          <a:xfrm>
            <a:off x="3442187" y="2885342"/>
            <a:ext cx="1087315" cy="108731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568E2E-FC2A-9E6B-BEEA-E4CDBFBDE61C}"/>
              </a:ext>
            </a:extLst>
          </p:cNvPr>
          <p:cNvSpPr txBox="1"/>
          <p:nvPr/>
        </p:nvSpPr>
        <p:spPr>
          <a:xfrm>
            <a:off x="8414232" y="3244333"/>
            <a:ext cx="1679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Bahnschrift SemiBold" panose="020B0502040204020203" pitchFamily="34" charset="0"/>
              </a:rPr>
              <a:t>BEST FRIEND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F81EC6-E785-501B-B372-79E90602C5F4}"/>
              </a:ext>
            </a:extLst>
          </p:cNvPr>
          <p:cNvSpPr txBox="1"/>
          <p:nvPr/>
        </p:nvSpPr>
        <p:spPr>
          <a:xfrm>
            <a:off x="8414232" y="4026601"/>
            <a:ext cx="2303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Bahnschrift SemiBold" panose="020B0502040204020203" pitchFamily="34" charset="0"/>
              </a:rPr>
              <a:t>INNER CIRCLE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8F5D26-A647-CE96-634E-175596143F5E}"/>
              </a:ext>
            </a:extLst>
          </p:cNvPr>
          <p:cNvSpPr txBox="1"/>
          <p:nvPr/>
        </p:nvSpPr>
        <p:spPr>
          <a:xfrm>
            <a:off x="8414232" y="4652552"/>
            <a:ext cx="2004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Bahnschrift SemiBold" panose="020B0502040204020203" pitchFamily="34" charset="0"/>
              </a:rPr>
              <a:t>HUDDLE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2E7087-182C-9F98-489E-C28CD0A81BD9}"/>
              </a:ext>
            </a:extLst>
          </p:cNvPr>
          <p:cNvSpPr txBox="1"/>
          <p:nvPr/>
        </p:nvSpPr>
        <p:spPr>
          <a:xfrm>
            <a:off x="8414232" y="5411457"/>
            <a:ext cx="1943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Bahnschrift SemiBold" panose="020B0502040204020203" pitchFamily="34" charset="0"/>
              </a:rPr>
              <a:t>NETWORK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28BC1E-3FDC-2E68-98B3-28420DB36282}"/>
              </a:ext>
            </a:extLst>
          </p:cNvPr>
          <p:cNvSpPr txBox="1"/>
          <p:nvPr/>
        </p:nvSpPr>
        <p:spPr>
          <a:xfrm>
            <a:off x="8414232" y="6150063"/>
            <a:ext cx="2118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Bahnschrift SemiBold" panose="020B0502040204020203" pitchFamily="34" charset="0"/>
              </a:rPr>
              <a:t>FOLLOWING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7F1231-277D-62E2-1E6D-3F62EEA1CD55}"/>
              </a:ext>
            </a:extLst>
          </p:cNvPr>
          <p:cNvSpPr txBox="1"/>
          <p:nvPr/>
        </p:nvSpPr>
        <p:spPr>
          <a:xfrm>
            <a:off x="3850348" y="3247174"/>
            <a:ext cx="1679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Bahnschrift SemiBold" panose="020B0502040204020203" pitchFamily="34" charset="0"/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030E8D-D8BB-B05C-23EC-5EB29B81DD0A}"/>
              </a:ext>
            </a:extLst>
          </p:cNvPr>
          <p:cNvSpPr txBox="1"/>
          <p:nvPr/>
        </p:nvSpPr>
        <p:spPr>
          <a:xfrm>
            <a:off x="3850348" y="4026601"/>
            <a:ext cx="2303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Bahnschrift SemiBold" panose="020B0502040204020203" pitchFamily="34" charset="0"/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792EA7B-D8F3-2A40-EAB4-076593EC778C}"/>
              </a:ext>
            </a:extLst>
          </p:cNvPr>
          <p:cNvSpPr txBox="1"/>
          <p:nvPr/>
        </p:nvSpPr>
        <p:spPr>
          <a:xfrm>
            <a:off x="3823972" y="4655853"/>
            <a:ext cx="2004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Bahnschrift SemiBold" panose="020B0502040204020203" pitchFamily="34" charset="0"/>
              </a:rPr>
              <a:t>12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DFC8C6-7255-460C-1E30-124666526F1C}"/>
              </a:ext>
            </a:extLst>
          </p:cNvPr>
          <p:cNvSpPr txBox="1"/>
          <p:nvPr/>
        </p:nvSpPr>
        <p:spPr>
          <a:xfrm>
            <a:off x="3823972" y="5411457"/>
            <a:ext cx="1943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Bahnschrift SemiBold" panose="020B0502040204020203" pitchFamily="34" charset="0"/>
              </a:rPr>
              <a:t>72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4CE3748-B39B-5C0A-77B9-54CCAAFFFC19}"/>
              </a:ext>
            </a:extLst>
          </p:cNvPr>
          <p:cNvSpPr txBox="1"/>
          <p:nvPr/>
        </p:nvSpPr>
        <p:spPr>
          <a:xfrm>
            <a:off x="3338401" y="6102790"/>
            <a:ext cx="2118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Bahnschrift SemiBold" panose="020B0502040204020203" pitchFamily="34" charset="0"/>
              </a:rPr>
              <a:t>ADD A ZERO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71E6917-6DFE-06C4-EE5F-3F657487E2E1}"/>
              </a:ext>
            </a:extLst>
          </p:cNvPr>
          <p:cNvSpPr txBox="1"/>
          <p:nvPr/>
        </p:nvSpPr>
        <p:spPr>
          <a:xfrm rot="5400000">
            <a:off x="9276253" y="1905655"/>
            <a:ext cx="45720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Bahnschrift SemiBold" panose="020B0502040204020203" pitchFamily="34" charset="0"/>
              </a:rPr>
              <a:t>THE BEST OF FRIENDS</a:t>
            </a:r>
          </a:p>
          <a:p>
            <a:r>
              <a:rPr lang="en-GB" sz="3200" dirty="0">
                <a:latin typeface="Bahnschrift SemiBold" panose="020B0502040204020203" pitchFamily="34" charset="0"/>
              </a:rPr>
              <a:t>CIRCLES OF FRIENDS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605F0CE-48CC-FD65-A712-C38BCD1C0BEC}"/>
              </a:ext>
            </a:extLst>
          </p:cNvPr>
          <p:cNvSpPr txBox="1"/>
          <p:nvPr/>
        </p:nvSpPr>
        <p:spPr>
          <a:xfrm>
            <a:off x="8414232" y="811456"/>
            <a:ext cx="16793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Bahnschrift SemiBold" panose="020B0502040204020203" pitchFamily="34" charset="0"/>
              </a:rPr>
              <a:t>JESUS’ FRIENDS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8223A14-62E3-9852-0DB8-209A9E08F5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709" t="22666" r="2098" b="13333"/>
          <a:stretch/>
        </p:blipFill>
        <p:spPr>
          <a:xfrm>
            <a:off x="66445" y="34312"/>
            <a:ext cx="12059110" cy="666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3884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o I Have to Invite the Siblings of My Child's Friends to His Birthday  Party?">
            <a:extLst>
              <a:ext uri="{FF2B5EF4-FFF2-40B4-BE49-F238E27FC236}">
                <a16:creationId xmlns:a16="http://schemas.microsoft.com/office/drawing/2014/main" id="{D6BE0DB6-A329-7F93-7489-766E715660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03" b="544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58486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hat&#10;&#10;Description automatically generated">
            <a:extLst>
              <a:ext uri="{FF2B5EF4-FFF2-40B4-BE49-F238E27FC236}">
                <a16:creationId xmlns:a16="http://schemas.microsoft.com/office/drawing/2014/main" id="{DFFB000C-B398-BFA3-7D8C-A861616AA2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81" b="24079"/>
          <a:stretch/>
        </p:blipFill>
        <p:spPr>
          <a:xfrm>
            <a:off x="0" y="679010"/>
            <a:ext cx="12192000" cy="452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8395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hat&#10;&#10;Description automatically generated">
            <a:extLst>
              <a:ext uri="{FF2B5EF4-FFF2-40B4-BE49-F238E27FC236}">
                <a16:creationId xmlns:a16="http://schemas.microsoft.com/office/drawing/2014/main" id="{E39A798F-E91E-4FE7-6F45-4EF4B4C555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2" b="22879"/>
          <a:stretch/>
        </p:blipFill>
        <p:spPr>
          <a:xfrm>
            <a:off x="0" y="716096"/>
            <a:ext cx="1219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1065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24</Words>
  <Application>Microsoft Office PowerPoint</Application>
  <PresentationFormat>Widescreen</PresentationFormat>
  <Paragraphs>13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Bahnschrift SemiBold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 Knox</dc:creator>
  <cp:lastModifiedBy>Phil Knox</cp:lastModifiedBy>
  <cp:revision>4</cp:revision>
  <dcterms:created xsi:type="dcterms:W3CDTF">2022-12-06T13:57:01Z</dcterms:created>
  <dcterms:modified xsi:type="dcterms:W3CDTF">2025-01-09T06:55:48Z</dcterms:modified>
</cp:coreProperties>
</file>