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F323-D5E8-8727-756F-FD427B19F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3E50C-5714-B220-ED88-EED0B52D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08963-FE51-E5FD-B2E3-A7CF6662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E605-A97D-F2C7-5C1E-16CFF97C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E55FC-FA06-D96C-9932-D4A70E16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1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0363-CA3E-15AB-A555-C4DC743C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8FF75-45FC-FFD3-44D4-BFADE92B8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490E9-83A3-0A08-B735-D7A17C88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24F16-20FB-A5DE-519F-973525F2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42234-10A7-8842-0BF8-70F1988A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AD584-23F1-A186-4600-96C703524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AA5A1-2847-88FB-AC1E-ADD889839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9DBA-0CFF-0F68-0C6B-5E9A7676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C0C59-A731-04F3-94F6-196E9EAF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C6DD0-029F-9AAA-1D31-F551344F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5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267C-FFAC-C3AF-743C-E6F70506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4208-5DD4-385F-6F1A-8FA5AE2D0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F3C1-FAE3-22A8-06D5-06212C7B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3338-7DEE-C461-0E6E-F2754E3E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EBEB5-C5E0-E7D5-A1E9-CE919D30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9582-2967-966F-C293-841F42FB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4067-C73A-3A66-6B34-7AB2C08DC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7E7D8-1C5D-27FC-50C0-18B415F0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2FCA-AADA-1D02-FD31-D233583B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59DD-FE32-658A-740E-63979CCA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9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D6B8-9499-B23A-2B4A-CC048C1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584B-9B4C-DA51-17B4-943BAFC91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08032-7D74-41A7-B121-898AE507F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2BA42-9848-4DA5-1C22-4EFA9414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030D4-1523-3CBA-445A-4C933777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FEA2-FC89-83DA-165D-D5C8F2B4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6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D47E-0E3F-ECDA-10E5-2D7AF0BA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2DFAA-46E9-AABF-0774-B761BA0CC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A283F-69DD-7FEA-0A27-991AD65F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F1520-4CDE-F328-0129-F184221A6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FC3E6-9E6D-062F-4EC6-DF3294291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377E1-0E71-C624-8D58-9CBACCAD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77C83-38F0-9F0E-D75C-0F5578F9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8014B-40B0-1743-9C38-87413630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6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F600-D4BD-E30E-77D6-3789F927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10AF9-DFA5-7CF0-0DE7-FEC218FF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358A3-AB09-336B-39D1-ECC6436F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812EC-4FCF-0D4F-3E1A-AFFD74B2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F8C48-79D0-5BF2-5586-2388C785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20EBD-A433-E0B5-2FA0-19EBD349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4B21B-0899-C55C-D75E-6E934D83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C1E9-C273-F62A-7FF4-21BC320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A869-3A13-E303-6E21-F3A9DD02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CDE4A-9233-2D68-D821-C7A6615B9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E65CD-D1B2-4C9A-C63D-E4B4F892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5ADE2-BF6A-6EAD-ED6D-351F5106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257C0-B4D5-2A69-CBAE-D233B44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49E3-DCF2-7BBB-8940-9AD34946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BE1B70-8F53-DA73-D32B-D82D11AAF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DBE1E-3C4A-B862-78F7-8A4094561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E1A2B-BD8B-D72B-77BE-2AD28F03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40EF4-F126-4C0C-B218-93A0EFD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A4F9E-8F18-1DAA-2FD0-41832477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7E34D-318B-57FC-8BA7-B6BE2071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BF6FD-AA98-635E-8481-551E7739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33B2B-891C-6B43-ACB6-78CAC82C8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F9BF7C-93E8-451D-A866-5B9BE78076CA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DC6C8-9479-E3DE-4F9E-C74D8B195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8E7E-9ABB-9EEA-DF3E-257C8FD1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DC3A6-D80E-4826-BB61-D72F2B33D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AC64BFC-8530-6C51-EFF4-63CD23926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FC173-560F-096A-E405-6DDF65B83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B333C4EF-2F64-19EE-0FCD-30EF208AE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3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92B78-D582-CDDF-A4D7-0F0BF6F5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icons on a blue background&#10;&#10;AI-generated content may be incorrect.">
            <a:extLst>
              <a:ext uri="{FF2B5EF4-FFF2-40B4-BE49-F238E27FC236}">
                <a16:creationId xmlns:a16="http://schemas.microsoft.com/office/drawing/2014/main" id="{158E475A-341D-0347-807D-C1F746619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6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8041-A906-4890-156C-EF3ADED53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23E11C99-590A-D169-02F4-1B735A15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501C-C005-1883-E212-582361B8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B5F08FF8-90B7-80A9-EE04-5A8389848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E574-DB68-E524-AE58-585E3958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90963B48-99F9-C2A5-9D4A-AF535B3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9C8D1-D5D5-DDD7-CF52-E8618075F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4790B8F3-1DC9-0F56-F0F1-BC656AF1B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7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C3179-4145-D1A4-3E4E-5698C6C2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3F3F9EEB-E794-4E1B-ADF4-6F4BBE854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824A-0A62-D150-DBC6-F936557E9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5ACD8857-A1D9-4AB7-B876-BC0C6BD5F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DA83A9782A674B973370A562E6999B" ma:contentTypeVersion="15" ma:contentTypeDescription="Create a new document." ma:contentTypeScope="" ma:versionID="6bab7f6c3d37fd182006f0b49448e642">
  <xsd:schema xmlns:xsd="http://www.w3.org/2001/XMLSchema" xmlns:xs="http://www.w3.org/2001/XMLSchema" xmlns:p="http://schemas.microsoft.com/office/2006/metadata/properties" xmlns:ns2="08c9d23b-3d8c-4ab5-af93-b37878102be3" xmlns:ns3="5835f9c5-25b2-481f-ad30-b99f450af15a" targetNamespace="http://schemas.microsoft.com/office/2006/metadata/properties" ma:root="true" ma:fieldsID="e61c83c29df4f2b1f28de344137f7dfa" ns2:_="" ns3:_="">
    <xsd:import namespace="08c9d23b-3d8c-4ab5-af93-b37878102be3"/>
    <xsd:import namespace="5835f9c5-25b2-481f-ad30-b99f450af1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9d23b-3d8c-4ab5-af93-b37878102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316fa87-5e2f-4afe-83a6-0598f74996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5f9c5-25b2-481f-ad30-b99f450af1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23285f-d0c5-4fd8-a075-01f815dfd453}" ma:internalName="TaxCatchAll" ma:showField="CatchAllData" ma:web="5835f9c5-25b2-481f-ad30-b99f450af1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c9d23b-3d8c-4ab5-af93-b37878102be3">
      <Terms xmlns="http://schemas.microsoft.com/office/infopath/2007/PartnerControls"/>
    </lcf76f155ced4ddcb4097134ff3c332f>
    <TaxCatchAll xmlns="5835f9c5-25b2-481f-ad30-b99f450af15a" xsi:nil="true"/>
  </documentManagement>
</p:properties>
</file>

<file path=customXml/itemProps1.xml><?xml version="1.0" encoding="utf-8"?>
<ds:datastoreItem xmlns:ds="http://schemas.openxmlformats.org/officeDocument/2006/customXml" ds:itemID="{8566657D-AADA-403E-9872-75DAA6B92C57}"/>
</file>

<file path=customXml/itemProps2.xml><?xml version="1.0" encoding="utf-8"?>
<ds:datastoreItem xmlns:ds="http://schemas.openxmlformats.org/officeDocument/2006/customXml" ds:itemID="{B2FA4AA5-7ED4-4E5E-B310-78D9FA6FF0DB}"/>
</file>

<file path=customXml/itemProps3.xml><?xml version="1.0" encoding="utf-8"?>
<ds:datastoreItem xmlns:ds="http://schemas.openxmlformats.org/officeDocument/2006/customXml" ds:itemID="{207B4A73-3B41-4C7F-A19A-5B696F8D79C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Gridley</dc:creator>
  <cp:lastModifiedBy>John Gridley</cp:lastModifiedBy>
  <cp:revision>2</cp:revision>
  <dcterms:created xsi:type="dcterms:W3CDTF">2025-02-19T16:10:32Z</dcterms:created>
  <dcterms:modified xsi:type="dcterms:W3CDTF">2025-02-19T20:49:29Z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0x01010020DA83A9782A674B973370A562E6999B</vt:lpwstr>
  </property>
</Properties>
</file>