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257" r:id="rId3"/>
    <p:sldId id="262" r:id="rId4"/>
    <p:sldId id="261" r:id="rId5"/>
    <p:sldId id="265" r:id="rId6"/>
    <p:sldId id="263" r:id="rId7"/>
    <p:sldId id="267" r:id="rId8"/>
    <p:sldId id="264" r:id="rId9"/>
    <p:sldId id="268" r:id="rId10"/>
    <p:sldId id="269" r:id="rId11"/>
    <p:sldId id="273" r:id="rId12"/>
    <p:sldId id="272" r:id="rId13"/>
    <p:sldId id="274" r:id="rId14"/>
    <p:sldId id="259" r:id="rId15"/>
    <p:sldId id="260" r:id="rId16"/>
    <p:sldId id="266"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C5210FB-9589-44B7-B237-994BF8AA0AE5}" v="66" dt="2025-02-13T14:49:08.5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8" d="100"/>
          <a:sy n="78" d="100"/>
        </p:scale>
        <p:origin x="878"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tin Pearson (Stroud Christian Fellowship)" userId="c3ef6ae5-ffb3-48b7-bfe8-effac326a55d" providerId="ADAL" clId="{4C5210FB-9589-44B7-B237-994BF8AA0AE5}"/>
    <pc:docChg chg="undo custSel addSld delSld modSld sldOrd modShowInfo">
      <pc:chgData name="Martin Pearson (Stroud Christian Fellowship)" userId="c3ef6ae5-ffb3-48b7-bfe8-effac326a55d" providerId="ADAL" clId="{4C5210FB-9589-44B7-B237-994BF8AA0AE5}" dt="2025-02-13T14:53:37.229" v="589" actId="20577"/>
      <pc:docMkLst>
        <pc:docMk/>
      </pc:docMkLst>
      <pc:sldChg chg="addSp delSp modSp new mod setBg modAnim">
        <pc:chgData name="Martin Pearson (Stroud Christian Fellowship)" userId="c3ef6ae5-ffb3-48b7-bfe8-effac326a55d" providerId="ADAL" clId="{4C5210FB-9589-44B7-B237-994BF8AA0AE5}" dt="2025-02-13T09:43:43.835" v="11"/>
        <pc:sldMkLst>
          <pc:docMk/>
          <pc:sldMk cId="1601698088" sldId="259"/>
        </pc:sldMkLst>
        <pc:spChg chg="del">
          <ac:chgData name="Martin Pearson (Stroud Christian Fellowship)" userId="c3ef6ae5-ffb3-48b7-bfe8-effac326a55d" providerId="ADAL" clId="{4C5210FB-9589-44B7-B237-994BF8AA0AE5}" dt="2025-02-13T09:41:11.678" v="1"/>
          <ac:spMkLst>
            <pc:docMk/>
            <pc:sldMk cId="1601698088" sldId="259"/>
            <ac:spMk id="3" creationId="{109DE0D5-B2C0-B277-0056-E64003511B6F}"/>
          </ac:spMkLst>
        </pc:spChg>
        <pc:picChg chg="add mod">
          <ac:chgData name="Martin Pearson (Stroud Christian Fellowship)" userId="c3ef6ae5-ffb3-48b7-bfe8-effac326a55d" providerId="ADAL" clId="{4C5210FB-9589-44B7-B237-994BF8AA0AE5}" dt="2025-02-13T09:43:43.835" v="11"/>
          <ac:picMkLst>
            <pc:docMk/>
            <pc:sldMk cId="1601698088" sldId="259"/>
            <ac:picMk id="4" creationId="{AF14B6F5-119A-2CEB-0887-16820EA657A9}"/>
          </ac:picMkLst>
        </pc:picChg>
      </pc:sldChg>
      <pc:sldChg chg="ord">
        <pc:chgData name="Martin Pearson (Stroud Christian Fellowship)" userId="c3ef6ae5-ffb3-48b7-bfe8-effac326a55d" providerId="ADAL" clId="{4C5210FB-9589-44B7-B237-994BF8AA0AE5}" dt="2025-02-13T14:42:50.687" v="511"/>
        <pc:sldMkLst>
          <pc:docMk/>
          <pc:sldMk cId="1485030004" sldId="260"/>
        </pc:sldMkLst>
      </pc:sldChg>
      <pc:sldChg chg="del">
        <pc:chgData name="Martin Pearson (Stroud Christian Fellowship)" userId="c3ef6ae5-ffb3-48b7-bfe8-effac326a55d" providerId="ADAL" clId="{4C5210FB-9589-44B7-B237-994BF8AA0AE5}" dt="2025-02-13T09:42:28.430" v="9"/>
        <pc:sldMkLst>
          <pc:docMk/>
          <pc:sldMk cId="2694291719" sldId="260"/>
        </pc:sldMkLst>
      </pc:sldChg>
      <pc:sldChg chg="addSp delSp modSp new mod setBg">
        <pc:chgData name="Martin Pearson (Stroud Christian Fellowship)" userId="c3ef6ae5-ffb3-48b7-bfe8-effac326a55d" providerId="ADAL" clId="{4C5210FB-9589-44B7-B237-994BF8AA0AE5}" dt="2025-02-13T14:38:30.244" v="453" actId="1076"/>
        <pc:sldMkLst>
          <pc:docMk/>
          <pc:sldMk cId="2331185148" sldId="261"/>
        </pc:sldMkLst>
        <pc:spChg chg="del">
          <ac:chgData name="Martin Pearson (Stroud Christian Fellowship)" userId="c3ef6ae5-ffb3-48b7-bfe8-effac326a55d" providerId="ADAL" clId="{4C5210FB-9589-44B7-B237-994BF8AA0AE5}" dt="2025-02-13T09:52:11.072" v="20" actId="478"/>
          <ac:spMkLst>
            <pc:docMk/>
            <pc:sldMk cId="2331185148" sldId="261"/>
            <ac:spMk id="2" creationId="{93DF37CC-9690-EE48-0C48-0F7F1B06B2C8}"/>
          </ac:spMkLst>
        </pc:spChg>
        <pc:spChg chg="del">
          <ac:chgData name="Martin Pearson (Stroud Christian Fellowship)" userId="c3ef6ae5-ffb3-48b7-bfe8-effac326a55d" providerId="ADAL" clId="{4C5210FB-9589-44B7-B237-994BF8AA0AE5}" dt="2025-02-13T09:52:07.570" v="19" actId="478"/>
          <ac:spMkLst>
            <pc:docMk/>
            <pc:sldMk cId="2331185148" sldId="261"/>
            <ac:spMk id="3" creationId="{F8B71811-05CF-6FDF-348F-6B38E3EF69B6}"/>
          </ac:spMkLst>
        </pc:spChg>
        <pc:spChg chg="add mod">
          <ac:chgData name="Martin Pearson (Stroud Christian Fellowship)" userId="c3ef6ae5-ffb3-48b7-bfe8-effac326a55d" providerId="ADAL" clId="{4C5210FB-9589-44B7-B237-994BF8AA0AE5}" dt="2025-02-13T10:23:38.281" v="119" actId="1076"/>
          <ac:spMkLst>
            <pc:docMk/>
            <pc:sldMk cId="2331185148" sldId="261"/>
            <ac:spMk id="6" creationId="{FF963E5F-D19B-765F-8217-7B8A39CE99D7}"/>
          </ac:spMkLst>
        </pc:spChg>
        <pc:picChg chg="add mod">
          <ac:chgData name="Martin Pearson (Stroud Christian Fellowship)" userId="c3ef6ae5-ffb3-48b7-bfe8-effac326a55d" providerId="ADAL" clId="{4C5210FB-9589-44B7-B237-994BF8AA0AE5}" dt="2025-02-13T14:38:30.244" v="453" actId="1076"/>
          <ac:picMkLst>
            <pc:docMk/>
            <pc:sldMk cId="2331185148" sldId="261"/>
            <ac:picMk id="5" creationId="{AEDC84B6-05F9-C919-409E-063D2C61A7BE}"/>
          </ac:picMkLst>
        </pc:picChg>
      </pc:sldChg>
      <pc:sldChg chg="addSp modSp mod ord">
        <pc:chgData name="Martin Pearson (Stroud Christian Fellowship)" userId="c3ef6ae5-ffb3-48b7-bfe8-effac326a55d" providerId="ADAL" clId="{4C5210FB-9589-44B7-B237-994BF8AA0AE5}" dt="2025-02-13T10:41:17.572" v="206"/>
        <pc:sldMkLst>
          <pc:docMk/>
          <pc:sldMk cId="2404115635" sldId="262"/>
        </pc:sldMkLst>
        <pc:spChg chg="add mod">
          <ac:chgData name="Martin Pearson (Stroud Christian Fellowship)" userId="c3ef6ae5-ffb3-48b7-bfe8-effac326a55d" providerId="ADAL" clId="{4C5210FB-9589-44B7-B237-994BF8AA0AE5}" dt="2025-02-13T10:40:40.677" v="204" actId="1076"/>
          <ac:spMkLst>
            <pc:docMk/>
            <pc:sldMk cId="2404115635" sldId="262"/>
            <ac:spMk id="2" creationId="{12F330B3-6C7B-1D51-81E5-AE68D344BB86}"/>
          </ac:spMkLst>
        </pc:spChg>
      </pc:sldChg>
      <pc:sldChg chg="addSp modSp mod ord">
        <pc:chgData name="Martin Pearson (Stroud Christian Fellowship)" userId="c3ef6ae5-ffb3-48b7-bfe8-effac326a55d" providerId="ADAL" clId="{4C5210FB-9589-44B7-B237-994BF8AA0AE5}" dt="2025-02-13T14:34:53.066" v="451" actId="20577"/>
        <pc:sldMkLst>
          <pc:docMk/>
          <pc:sldMk cId="1820680015" sldId="263"/>
        </pc:sldMkLst>
        <pc:spChg chg="add mod">
          <ac:chgData name="Martin Pearson (Stroud Christian Fellowship)" userId="c3ef6ae5-ffb3-48b7-bfe8-effac326a55d" providerId="ADAL" clId="{4C5210FB-9589-44B7-B237-994BF8AA0AE5}" dt="2025-02-13T14:34:53.066" v="451" actId="20577"/>
          <ac:spMkLst>
            <pc:docMk/>
            <pc:sldMk cId="1820680015" sldId="263"/>
            <ac:spMk id="3" creationId="{E06FABAB-C6C1-79F8-3BE0-B09E06FF2272}"/>
          </ac:spMkLst>
        </pc:spChg>
        <pc:spChg chg="add mod">
          <ac:chgData name="Martin Pearson (Stroud Christian Fellowship)" userId="c3ef6ae5-ffb3-48b7-bfe8-effac326a55d" providerId="ADAL" clId="{4C5210FB-9589-44B7-B237-994BF8AA0AE5}" dt="2025-02-13T14:13:38.527" v="334" actId="20577"/>
          <ac:spMkLst>
            <pc:docMk/>
            <pc:sldMk cId="1820680015" sldId="263"/>
            <ac:spMk id="4" creationId="{ACE4D687-F61F-13B6-64AE-8C11A6E7CEB5}"/>
          </ac:spMkLst>
        </pc:spChg>
      </pc:sldChg>
      <pc:sldChg chg="addSp modSp mod ord">
        <pc:chgData name="Martin Pearson (Stroud Christian Fellowship)" userId="c3ef6ae5-ffb3-48b7-bfe8-effac326a55d" providerId="ADAL" clId="{4C5210FB-9589-44B7-B237-994BF8AA0AE5}" dt="2025-02-13T14:25:16.343" v="398" actId="255"/>
        <pc:sldMkLst>
          <pc:docMk/>
          <pc:sldMk cId="1000020789" sldId="264"/>
        </pc:sldMkLst>
        <pc:spChg chg="add mod">
          <ac:chgData name="Martin Pearson (Stroud Christian Fellowship)" userId="c3ef6ae5-ffb3-48b7-bfe8-effac326a55d" providerId="ADAL" clId="{4C5210FB-9589-44B7-B237-994BF8AA0AE5}" dt="2025-02-13T14:25:16.343" v="398" actId="255"/>
          <ac:spMkLst>
            <pc:docMk/>
            <pc:sldMk cId="1000020789" sldId="264"/>
            <ac:spMk id="3" creationId="{35E39871-9CCD-A543-712F-BFB68947D672}"/>
          </ac:spMkLst>
        </pc:spChg>
      </pc:sldChg>
      <pc:sldChg chg="new del">
        <pc:chgData name="Martin Pearson (Stroud Christian Fellowship)" userId="c3ef6ae5-ffb3-48b7-bfe8-effac326a55d" providerId="ADAL" clId="{4C5210FB-9589-44B7-B237-994BF8AA0AE5}" dt="2025-02-13T10:23:02.728" v="113" actId="680"/>
        <pc:sldMkLst>
          <pc:docMk/>
          <pc:sldMk cId="3120977889" sldId="265"/>
        </pc:sldMkLst>
      </pc:sldChg>
      <pc:sldChg chg="new setBg">
        <pc:chgData name="Martin Pearson (Stroud Christian Fellowship)" userId="c3ef6ae5-ffb3-48b7-bfe8-effac326a55d" providerId="ADAL" clId="{4C5210FB-9589-44B7-B237-994BF8AA0AE5}" dt="2025-02-13T10:42:41.790" v="210"/>
        <pc:sldMkLst>
          <pc:docMk/>
          <pc:sldMk cId="3131539847" sldId="265"/>
        </pc:sldMkLst>
      </pc:sldChg>
      <pc:sldChg chg="modSp mod">
        <pc:chgData name="Martin Pearson (Stroud Christian Fellowship)" userId="c3ef6ae5-ffb3-48b7-bfe8-effac326a55d" providerId="ADAL" clId="{4C5210FB-9589-44B7-B237-994BF8AA0AE5}" dt="2025-02-13T11:44:24.840" v="269" actId="1076"/>
        <pc:sldMkLst>
          <pc:docMk/>
          <pc:sldMk cId="508351649" sldId="266"/>
        </pc:sldMkLst>
        <pc:spChg chg="mod">
          <ac:chgData name="Martin Pearson (Stroud Christian Fellowship)" userId="c3ef6ae5-ffb3-48b7-bfe8-effac326a55d" providerId="ADAL" clId="{4C5210FB-9589-44B7-B237-994BF8AA0AE5}" dt="2025-02-13T11:44:24.840" v="269" actId="1076"/>
          <ac:spMkLst>
            <pc:docMk/>
            <pc:sldMk cId="508351649" sldId="266"/>
            <ac:spMk id="6" creationId="{357A2F7C-56E7-80D1-23D6-DB7CF3B978FD}"/>
          </ac:spMkLst>
        </pc:spChg>
        <pc:picChg chg="mod">
          <ac:chgData name="Martin Pearson (Stroud Christian Fellowship)" userId="c3ef6ae5-ffb3-48b7-bfe8-effac326a55d" providerId="ADAL" clId="{4C5210FB-9589-44B7-B237-994BF8AA0AE5}" dt="2025-02-13T11:43:23.437" v="213" actId="14826"/>
          <ac:picMkLst>
            <pc:docMk/>
            <pc:sldMk cId="508351649" sldId="266"/>
            <ac:picMk id="5" creationId="{717EB67D-A2B3-0993-7349-9399E0B7BDC3}"/>
          </ac:picMkLst>
        </pc:picChg>
      </pc:sldChg>
      <pc:sldChg chg="delSp modSp mod">
        <pc:chgData name="Martin Pearson (Stroud Christian Fellowship)" userId="c3ef6ae5-ffb3-48b7-bfe8-effac326a55d" providerId="ADAL" clId="{4C5210FB-9589-44B7-B237-994BF8AA0AE5}" dt="2025-02-13T14:03:02.937" v="297" actId="121"/>
        <pc:sldMkLst>
          <pc:docMk/>
          <pc:sldMk cId="1424757274" sldId="267"/>
        </pc:sldMkLst>
        <pc:spChg chg="mod">
          <ac:chgData name="Martin Pearson (Stroud Christian Fellowship)" userId="c3ef6ae5-ffb3-48b7-bfe8-effac326a55d" providerId="ADAL" clId="{4C5210FB-9589-44B7-B237-994BF8AA0AE5}" dt="2025-02-13T14:03:02.937" v="297" actId="121"/>
          <ac:spMkLst>
            <pc:docMk/>
            <pc:sldMk cId="1424757274" sldId="267"/>
            <ac:spMk id="6" creationId="{BCDED4EC-8551-8205-14ED-B684D204022F}"/>
          </ac:spMkLst>
        </pc:spChg>
        <pc:picChg chg="del">
          <ac:chgData name="Martin Pearson (Stroud Christian Fellowship)" userId="c3ef6ae5-ffb3-48b7-bfe8-effac326a55d" providerId="ADAL" clId="{4C5210FB-9589-44B7-B237-994BF8AA0AE5}" dt="2025-02-13T14:00:57.943" v="272" actId="478"/>
          <ac:picMkLst>
            <pc:docMk/>
            <pc:sldMk cId="1424757274" sldId="267"/>
            <ac:picMk id="5" creationId="{D0AED263-9EFC-30EC-B0CC-E711BA93A887}"/>
          </ac:picMkLst>
        </pc:picChg>
      </pc:sldChg>
      <pc:sldChg chg="addSp modSp mod">
        <pc:chgData name="Martin Pearson (Stroud Christian Fellowship)" userId="c3ef6ae5-ffb3-48b7-bfe8-effac326a55d" providerId="ADAL" clId="{4C5210FB-9589-44B7-B237-994BF8AA0AE5}" dt="2025-02-13T14:25:30.330" v="401"/>
        <pc:sldMkLst>
          <pc:docMk/>
          <pc:sldMk cId="289843096" sldId="268"/>
        </pc:sldMkLst>
        <pc:spChg chg="add mod">
          <ac:chgData name="Martin Pearson (Stroud Christian Fellowship)" userId="c3ef6ae5-ffb3-48b7-bfe8-effac326a55d" providerId="ADAL" clId="{4C5210FB-9589-44B7-B237-994BF8AA0AE5}" dt="2025-02-13T14:25:30.330" v="401"/>
          <ac:spMkLst>
            <pc:docMk/>
            <pc:sldMk cId="289843096" sldId="268"/>
            <ac:spMk id="3" creationId="{249465E2-2290-DC7E-0077-D2DA9CA83C5B}"/>
          </ac:spMkLst>
        </pc:spChg>
      </pc:sldChg>
      <pc:sldChg chg="del">
        <pc:chgData name="Martin Pearson (Stroud Christian Fellowship)" userId="c3ef6ae5-ffb3-48b7-bfe8-effac326a55d" providerId="ADAL" clId="{4C5210FB-9589-44B7-B237-994BF8AA0AE5}" dt="2025-02-13T14:14:19.293" v="335"/>
        <pc:sldMkLst>
          <pc:docMk/>
          <pc:sldMk cId="1111311359" sldId="268"/>
        </pc:sldMkLst>
      </pc:sldChg>
      <pc:sldChg chg="addSp modSp mod modTransition modAnim">
        <pc:chgData name="Martin Pearson (Stroud Christian Fellowship)" userId="c3ef6ae5-ffb3-48b7-bfe8-effac326a55d" providerId="ADAL" clId="{4C5210FB-9589-44B7-B237-994BF8AA0AE5}" dt="2025-02-13T14:49:00.541" v="536"/>
        <pc:sldMkLst>
          <pc:docMk/>
          <pc:sldMk cId="1569126635" sldId="269"/>
        </pc:sldMkLst>
        <pc:spChg chg="add mod">
          <ac:chgData name="Martin Pearson (Stroud Christian Fellowship)" userId="c3ef6ae5-ffb3-48b7-bfe8-effac326a55d" providerId="ADAL" clId="{4C5210FB-9589-44B7-B237-994BF8AA0AE5}" dt="2025-02-13T14:48:12.622" v="532"/>
          <ac:spMkLst>
            <pc:docMk/>
            <pc:sldMk cId="1569126635" sldId="269"/>
            <ac:spMk id="3" creationId="{84D8BAE6-1055-78D6-E84F-B32C0702AC8D}"/>
          </ac:spMkLst>
        </pc:spChg>
      </pc:sldChg>
      <pc:sldChg chg="addSp modSp del mod">
        <pc:chgData name="Martin Pearson (Stroud Christian Fellowship)" userId="c3ef6ae5-ffb3-48b7-bfe8-effac326a55d" providerId="ADAL" clId="{4C5210FB-9589-44B7-B237-994BF8AA0AE5}" dt="2025-02-13T14:37:52.853" v="452" actId="47"/>
        <pc:sldMkLst>
          <pc:docMk/>
          <pc:sldMk cId="1231110062" sldId="270"/>
        </pc:sldMkLst>
        <pc:spChg chg="add mod">
          <ac:chgData name="Martin Pearson (Stroud Christian Fellowship)" userId="c3ef6ae5-ffb3-48b7-bfe8-effac326a55d" providerId="ADAL" clId="{4C5210FB-9589-44B7-B237-994BF8AA0AE5}" dt="2025-02-13T14:28:04.524" v="433" actId="1076"/>
          <ac:spMkLst>
            <pc:docMk/>
            <pc:sldMk cId="1231110062" sldId="270"/>
            <ac:spMk id="3" creationId="{12EB5C9F-5764-AB7A-D306-DF77C03678C0}"/>
          </ac:spMkLst>
        </pc:spChg>
      </pc:sldChg>
      <pc:sldChg chg="del">
        <pc:chgData name="Martin Pearson (Stroud Christian Fellowship)" userId="c3ef6ae5-ffb3-48b7-bfe8-effac326a55d" providerId="ADAL" clId="{4C5210FB-9589-44B7-B237-994BF8AA0AE5}" dt="2025-02-13T14:41:59.159" v="509" actId="47"/>
        <pc:sldMkLst>
          <pc:docMk/>
          <pc:sldMk cId="2105960963" sldId="271"/>
        </pc:sldMkLst>
      </pc:sldChg>
      <pc:sldChg chg="del">
        <pc:chgData name="Martin Pearson (Stroud Christian Fellowship)" userId="c3ef6ae5-ffb3-48b7-bfe8-effac326a55d" providerId="ADAL" clId="{4C5210FB-9589-44B7-B237-994BF8AA0AE5}" dt="2025-02-13T14:40:02.256" v="454"/>
        <pc:sldMkLst>
          <pc:docMk/>
          <pc:sldMk cId="2947349303" sldId="272"/>
        </pc:sldMkLst>
      </pc:sldChg>
      <pc:sldChg chg="modSp mod">
        <pc:chgData name="Martin Pearson (Stroud Christian Fellowship)" userId="c3ef6ae5-ffb3-48b7-bfe8-effac326a55d" providerId="ADAL" clId="{4C5210FB-9589-44B7-B237-994BF8AA0AE5}" dt="2025-02-13T14:41:39.469" v="508" actId="1076"/>
        <pc:sldMkLst>
          <pc:docMk/>
          <pc:sldMk cId="3989164014" sldId="272"/>
        </pc:sldMkLst>
        <pc:spChg chg="mod">
          <ac:chgData name="Martin Pearson (Stroud Christian Fellowship)" userId="c3ef6ae5-ffb3-48b7-bfe8-effac326a55d" providerId="ADAL" clId="{4C5210FB-9589-44B7-B237-994BF8AA0AE5}" dt="2025-02-13T14:40:33.627" v="506" actId="20577"/>
          <ac:spMkLst>
            <pc:docMk/>
            <pc:sldMk cId="3989164014" sldId="272"/>
            <ac:spMk id="6" creationId="{68225882-9FBE-BA97-1A9B-422C1EA0118B}"/>
          </ac:spMkLst>
        </pc:spChg>
        <pc:picChg chg="mod">
          <ac:chgData name="Martin Pearson (Stroud Christian Fellowship)" userId="c3ef6ae5-ffb3-48b7-bfe8-effac326a55d" providerId="ADAL" clId="{4C5210FB-9589-44B7-B237-994BF8AA0AE5}" dt="2025-02-13T14:41:39.469" v="508" actId="1076"/>
          <ac:picMkLst>
            <pc:docMk/>
            <pc:sldMk cId="3989164014" sldId="272"/>
            <ac:picMk id="5" creationId="{818DB63D-B509-DE1E-6203-1CA6C81118A6}"/>
          </ac:picMkLst>
        </pc:picChg>
      </pc:sldChg>
      <pc:sldChg chg="modSp mod modAnim">
        <pc:chgData name="Martin Pearson (Stroud Christian Fellowship)" userId="c3ef6ae5-ffb3-48b7-bfe8-effac326a55d" providerId="ADAL" clId="{4C5210FB-9589-44B7-B237-994BF8AA0AE5}" dt="2025-02-13T14:49:08.568" v="537"/>
        <pc:sldMkLst>
          <pc:docMk/>
          <pc:sldMk cId="2132254648" sldId="273"/>
        </pc:sldMkLst>
        <pc:spChg chg="mod">
          <ac:chgData name="Martin Pearson (Stroud Christian Fellowship)" userId="c3ef6ae5-ffb3-48b7-bfe8-effac326a55d" providerId="ADAL" clId="{4C5210FB-9589-44B7-B237-994BF8AA0AE5}" dt="2025-02-13T14:47:28.831" v="525" actId="121"/>
          <ac:spMkLst>
            <pc:docMk/>
            <pc:sldMk cId="2132254648" sldId="273"/>
            <ac:spMk id="3" creationId="{A764D60B-8404-5AF1-2C7A-0EF819BE1B0B}"/>
          </ac:spMkLst>
        </pc:spChg>
      </pc:sldChg>
      <pc:sldChg chg="modSp add mod">
        <pc:chgData name="Martin Pearson (Stroud Christian Fellowship)" userId="c3ef6ae5-ffb3-48b7-bfe8-effac326a55d" providerId="ADAL" clId="{4C5210FB-9589-44B7-B237-994BF8AA0AE5}" dt="2025-02-13T14:53:37.229" v="589" actId="20577"/>
        <pc:sldMkLst>
          <pc:docMk/>
          <pc:sldMk cId="512604150" sldId="274"/>
        </pc:sldMkLst>
        <pc:spChg chg="mod">
          <ac:chgData name="Martin Pearson (Stroud Christian Fellowship)" userId="c3ef6ae5-ffb3-48b7-bfe8-effac326a55d" providerId="ADAL" clId="{4C5210FB-9589-44B7-B237-994BF8AA0AE5}" dt="2025-02-13T14:53:37.229" v="589" actId="20577"/>
          <ac:spMkLst>
            <pc:docMk/>
            <pc:sldMk cId="512604150" sldId="274"/>
            <ac:spMk id="6" creationId="{1D7676FB-1E9F-E4A5-DCF8-5CF3474AB357}"/>
          </ac:spMkLst>
        </pc:spChg>
        <pc:picChg chg="mod">
          <ac:chgData name="Martin Pearson (Stroud Christian Fellowship)" userId="c3ef6ae5-ffb3-48b7-bfe8-effac326a55d" providerId="ADAL" clId="{4C5210FB-9589-44B7-B237-994BF8AA0AE5}" dt="2025-02-13T14:52:40.279" v="540" actId="14826"/>
          <ac:picMkLst>
            <pc:docMk/>
            <pc:sldMk cId="512604150" sldId="274"/>
            <ac:picMk id="5" creationId="{EF513190-BB8D-AA8E-9477-EBD41542DD55}"/>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3B003-751F-D526-5A5F-EDB3C00B855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B4BF0ED-7BED-C655-A30F-5386E6B8992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1160B10-58F9-D671-1AEC-8EB17B648C6C}"/>
              </a:ext>
            </a:extLst>
          </p:cNvPr>
          <p:cNvSpPr>
            <a:spLocks noGrp="1"/>
          </p:cNvSpPr>
          <p:nvPr>
            <p:ph type="dt" sz="half" idx="10"/>
          </p:nvPr>
        </p:nvSpPr>
        <p:spPr/>
        <p:txBody>
          <a:bodyPr/>
          <a:lstStyle/>
          <a:p>
            <a:fld id="{31579588-B3A2-49F8-9673-F45314D3A2AE}" type="datetimeFigureOut">
              <a:rPr lang="en-GB" smtClean="0"/>
              <a:t>13/02/2025</a:t>
            </a:fld>
            <a:endParaRPr lang="en-GB"/>
          </a:p>
        </p:txBody>
      </p:sp>
      <p:sp>
        <p:nvSpPr>
          <p:cNvPr id="5" name="Footer Placeholder 4">
            <a:extLst>
              <a:ext uri="{FF2B5EF4-FFF2-40B4-BE49-F238E27FC236}">
                <a16:creationId xmlns:a16="http://schemas.microsoft.com/office/drawing/2014/main" id="{77C50E53-04C5-2A15-3D1D-6CBBD356C6B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C352BB6-46AE-3726-F0E3-2B138FEDB1E3}"/>
              </a:ext>
            </a:extLst>
          </p:cNvPr>
          <p:cNvSpPr>
            <a:spLocks noGrp="1"/>
          </p:cNvSpPr>
          <p:nvPr>
            <p:ph type="sldNum" sz="quarter" idx="12"/>
          </p:nvPr>
        </p:nvSpPr>
        <p:spPr/>
        <p:txBody>
          <a:bodyPr/>
          <a:lstStyle/>
          <a:p>
            <a:fld id="{94B54597-1AC5-4236-86D4-E49B90028216}" type="slidenum">
              <a:rPr lang="en-GB" smtClean="0"/>
              <a:t>‹#›</a:t>
            </a:fld>
            <a:endParaRPr lang="en-GB"/>
          </a:p>
        </p:txBody>
      </p:sp>
    </p:spTree>
    <p:extLst>
      <p:ext uri="{BB962C8B-B14F-4D97-AF65-F5344CB8AC3E}">
        <p14:creationId xmlns:p14="http://schemas.microsoft.com/office/powerpoint/2010/main" val="9676291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8F76C-F723-2D2E-ADC9-23706ACD6B6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F62F8AA-CD95-5BC8-6AD6-D2DD0DF4911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670EE33-D340-035B-EEB9-38AE6B1717C9}"/>
              </a:ext>
            </a:extLst>
          </p:cNvPr>
          <p:cNvSpPr>
            <a:spLocks noGrp="1"/>
          </p:cNvSpPr>
          <p:nvPr>
            <p:ph type="dt" sz="half" idx="10"/>
          </p:nvPr>
        </p:nvSpPr>
        <p:spPr/>
        <p:txBody>
          <a:bodyPr/>
          <a:lstStyle/>
          <a:p>
            <a:fld id="{31579588-B3A2-49F8-9673-F45314D3A2AE}" type="datetimeFigureOut">
              <a:rPr lang="en-GB" smtClean="0"/>
              <a:t>13/02/2025</a:t>
            </a:fld>
            <a:endParaRPr lang="en-GB"/>
          </a:p>
        </p:txBody>
      </p:sp>
      <p:sp>
        <p:nvSpPr>
          <p:cNvPr id="5" name="Footer Placeholder 4">
            <a:extLst>
              <a:ext uri="{FF2B5EF4-FFF2-40B4-BE49-F238E27FC236}">
                <a16:creationId xmlns:a16="http://schemas.microsoft.com/office/drawing/2014/main" id="{7C787C30-5697-71AC-ACF4-17D36B3A1B6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97AAD51-E44F-DA88-348F-86E8A1F5CB99}"/>
              </a:ext>
            </a:extLst>
          </p:cNvPr>
          <p:cNvSpPr>
            <a:spLocks noGrp="1"/>
          </p:cNvSpPr>
          <p:nvPr>
            <p:ph type="sldNum" sz="quarter" idx="12"/>
          </p:nvPr>
        </p:nvSpPr>
        <p:spPr/>
        <p:txBody>
          <a:bodyPr/>
          <a:lstStyle/>
          <a:p>
            <a:fld id="{94B54597-1AC5-4236-86D4-E49B90028216}" type="slidenum">
              <a:rPr lang="en-GB" smtClean="0"/>
              <a:t>‹#›</a:t>
            </a:fld>
            <a:endParaRPr lang="en-GB"/>
          </a:p>
        </p:txBody>
      </p:sp>
    </p:spTree>
    <p:extLst>
      <p:ext uri="{BB962C8B-B14F-4D97-AF65-F5344CB8AC3E}">
        <p14:creationId xmlns:p14="http://schemas.microsoft.com/office/powerpoint/2010/main" val="29966466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9CFC24B-AC62-93C6-9976-CC5FBEDABC0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36244F8-C316-0FCC-2E1B-8D907448B23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995B329-4F57-D452-AD5F-2FDE9F34505D}"/>
              </a:ext>
            </a:extLst>
          </p:cNvPr>
          <p:cNvSpPr>
            <a:spLocks noGrp="1"/>
          </p:cNvSpPr>
          <p:nvPr>
            <p:ph type="dt" sz="half" idx="10"/>
          </p:nvPr>
        </p:nvSpPr>
        <p:spPr/>
        <p:txBody>
          <a:bodyPr/>
          <a:lstStyle/>
          <a:p>
            <a:fld id="{31579588-B3A2-49F8-9673-F45314D3A2AE}" type="datetimeFigureOut">
              <a:rPr lang="en-GB" smtClean="0"/>
              <a:t>13/02/2025</a:t>
            </a:fld>
            <a:endParaRPr lang="en-GB"/>
          </a:p>
        </p:txBody>
      </p:sp>
      <p:sp>
        <p:nvSpPr>
          <p:cNvPr id="5" name="Footer Placeholder 4">
            <a:extLst>
              <a:ext uri="{FF2B5EF4-FFF2-40B4-BE49-F238E27FC236}">
                <a16:creationId xmlns:a16="http://schemas.microsoft.com/office/drawing/2014/main" id="{C61C8840-26BD-39E3-5E81-9E2127F355A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8B3ED24-31B6-3EFC-8234-27A70623AEDA}"/>
              </a:ext>
            </a:extLst>
          </p:cNvPr>
          <p:cNvSpPr>
            <a:spLocks noGrp="1"/>
          </p:cNvSpPr>
          <p:nvPr>
            <p:ph type="sldNum" sz="quarter" idx="12"/>
          </p:nvPr>
        </p:nvSpPr>
        <p:spPr/>
        <p:txBody>
          <a:bodyPr/>
          <a:lstStyle/>
          <a:p>
            <a:fld id="{94B54597-1AC5-4236-86D4-E49B90028216}" type="slidenum">
              <a:rPr lang="en-GB" smtClean="0"/>
              <a:t>‹#›</a:t>
            </a:fld>
            <a:endParaRPr lang="en-GB"/>
          </a:p>
        </p:txBody>
      </p:sp>
    </p:spTree>
    <p:extLst>
      <p:ext uri="{BB962C8B-B14F-4D97-AF65-F5344CB8AC3E}">
        <p14:creationId xmlns:p14="http://schemas.microsoft.com/office/powerpoint/2010/main" val="16339085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AE1F6-12FC-716C-3C24-9547E08A2C8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9D21D70-AAAB-AF7C-A89E-7A06AD4AED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4CA7F3E-8BDA-64C7-01CC-138A8CDAD809}"/>
              </a:ext>
            </a:extLst>
          </p:cNvPr>
          <p:cNvSpPr>
            <a:spLocks noGrp="1"/>
          </p:cNvSpPr>
          <p:nvPr>
            <p:ph type="dt" sz="half" idx="10"/>
          </p:nvPr>
        </p:nvSpPr>
        <p:spPr/>
        <p:txBody>
          <a:bodyPr/>
          <a:lstStyle/>
          <a:p>
            <a:fld id="{31579588-B3A2-49F8-9673-F45314D3A2AE}" type="datetimeFigureOut">
              <a:rPr lang="en-GB" smtClean="0"/>
              <a:t>13/02/2025</a:t>
            </a:fld>
            <a:endParaRPr lang="en-GB"/>
          </a:p>
        </p:txBody>
      </p:sp>
      <p:sp>
        <p:nvSpPr>
          <p:cNvPr id="5" name="Footer Placeholder 4">
            <a:extLst>
              <a:ext uri="{FF2B5EF4-FFF2-40B4-BE49-F238E27FC236}">
                <a16:creationId xmlns:a16="http://schemas.microsoft.com/office/drawing/2014/main" id="{5E4E3A32-8888-C6F5-3326-152CB77F897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2877453-F6B0-1B5C-48B7-A9BCAC99DAAF}"/>
              </a:ext>
            </a:extLst>
          </p:cNvPr>
          <p:cNvSpPr>
            <a:spLocks noGrp="1"/>
          </p:cNvSpPr>
          <p:nvPr>
            <p:ph type="sldNum" sz="quarter" idx="12"/>
          </p:nvPr>
        </p:nvSpPr>
        <p:spPr/>
        <p:txBody>
          <a:bodyPr/>
          <a:lstStyle/>
          <a:p>
            <a:fld id="{94B54597-1AC5-4236-86D4-E49B90028216}" type="slidenum">
              <a:rPr lang="en-GB" smtClean="0"/>
              <a:t>‹#›</a:t>
            </a:fld>
            <a:endParaRPr lang="en-GB"/>
          </a:p>
        </p:txBody>
      </p:sp>
    </p:spTree>
    <p:extLst>
      <p:ext uri="{BB962C8B-B14F-4D97-AF65-F5344CB8AC3E}">
        <p14:creationId xmlns:p14="http://schemas.microsoft.com/office/powerpoint/2010/main" val="3399676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2A174-41BE-1098-D248-39ADF18724D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F9F86EB-CA3F-2C9A-7A60-C2933C3469C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9D01419-950A-99FD-4AF7-4E68634DE6F7}"/>
              </a:ext>
            </a:extLst>
          </p:cNvPr>
          <p:cNvSpPr>
            <a:spLocks noGrp="1"/>
          </p:cNvSpPr>
          <p:nvPr>
            <p:ph type="dt" sz="half" idx="10"/>
          </p:nvPr>
        </p:nvSpPr>
        <p:spPr/>
        <p:txBody>
          <a:bodyPr/>
          <a:lstStyle/>
          <a:p>
            <a:fld id="{31579588-B3A2-49F8-9673-F45314D3A2AE}" type="datetimeFigureOut">
              <a:rPr lang="en-GB" smtClean="0"/>
              <a:t>13/02/2025</a:t>
            </a:fld>
            <a:endParaRPr lang="en-GB"/>
          </a:p>
        </p:txBody>
      </p:sp>
      <p:sp>
        <p:nvSpPr>
          <p:cNvPr id="5" name="Footer Placeholder 4">
            <a:extLst>
              <a:ext uri="{FF2B5EF4-FFF2-40B4-BE49-F238E27FC236}">
                <a16:creationId xmlns:a16="http://schemas.microsoft.com/office/drawing/2014/main" id="{3C1E1799-EFD5-3600-2F6A-6C38711395B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CBB7699-2C67-1A65-C076-F596D24ACDB3}"/>
              </a:ext>
            </a:extLst>
          </p:cNvPr>
          <p:cNvSpPr>
            <a:spLocks noGrp="1"/>
          </p:cNvSpPr>
          <p:nvPr>
            <p:ph type="sldNum" sz="quarter" idx="12"/>
          </p:nvPr>
        </p:nvSpPr>
        <p:spPr/>
        <p:txBody>
          <a:bodyPr/>
          <a:lstStyle/>
          <a:p>
            <a:fld id="{94B54597-1AC5-4236-86D4-E49B90028216}" type="slidenum">
              <a:rPr lang="en-GB" smtClean="0"/>
              <a:t>‹#›</a:t>
            </a:fld>
            <a:endParaRPr lang="en-GB"/>
          </a:p>
        </p:txBody>
      </p:sp>
    </p:spTree>
    <p:extLst>
      <p:ext uri="{BB962C8B-B14F-4D97-AF65-F5344CB8AC3E}">
        <p14:creationId xmlns:p14="http://schemas.microsoft.com/office/powerpoint/2010/main" val="7141108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3E62F-2114-CFF1-7130-FEB67B1D2F6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04BA96C-2296-AE52-5BF0-A6763A173E8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57AF187-FC0D-C55C-1403-E2A027C62BA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27ED3E6-EBC5-E5E0-58C2-F02E4E70168A}"/>
              </a:ext>
            </a:extLst>
          </p:cNvPr>
          <p:cNvSpPr>
            <a:spLocks noGrp="1"/>
          </p:cNvSpPr>
          <p:nvPr>
            <p:ph type="dt" sz="half" idx="10"/>
          </p:nvPr>
        </p:nvSpPr>
        <p:spPr/>
        <p:txBody>
          <a:bodyPr/>
          <a:lstStyle/>
          <a:p>
            <a:fld id="{31579588-B3A2-49F8-9673-F45314D3A2AE}" type="datetimeFigureOut">
              <a:rPr lang="en-GB" smtClean="0"/>
              <a:t>13/02/2025</a:t>
            </a:fld>
            <a:endParaRPr lang="en-GB"/>
          </a:p>
        </p:txBody>
      </p:sp>
      <p:sp>
        <p:nvSpPr>
          <p:cNvPr id="6" name="Footer Placeholder 5">
            <a:extLst>
              <a:ext uri="{FF2B5EF4-FFF2-40B4-BE49-F238E27FC236}">
                <a16:creationId xmlns:a16="http://schemas.microsoft.com/office/drawing/2014/main" id="{90B5166D-1296-B9D7-DFDD-165BD3838F4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EDB5FCB-5780-BE45-8361-138D389262C0}"/>
              </a:ext>
            </a:extLst>
          </p:cNvPr>
          <p:cNvSpPr>
            <a:spLocks noGrp="1"/>
          </p:cNvSpPr>
          <p:nvPr>
            <p:ph type="sldNum" sz="quarter" idx="12"/>
          </p:nvPr>
        </p:nvSpPr>
        <p:spPr/>
        <p:txBody>
          <a:bodyPr/>
          <a:lstStyle/>
          <a:p>
            <a:fld id="{94B54597-1AC5-4236-86D4-E49B90028216}" type="slidenum">
              <a:rPr lang="en-GB" smtClean="0"/>
              <a:t>‹#›</a:t>
            </a:fld>
            <a:endParaRPr lang="en-GB"/>
          </a:p>
        </p:txBody>
      </p:sp>
    </p:spTree>
    <p:extLst>
      <p:ext uri="{BB962C8B-B14F-4D97-AF65-F5344CB8AC3E}">
        <p14:creationId xmlns:p14="http://schemas.microsoft.com/office/powerpoint/2010/main" val="19422131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516FF-DF89-F71B-9765-0B834088AD4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0F0DD97-5E0B-DF21-2A61-20666B9D3C0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B0F11BA-A7E6-8834-F6ED-C031766FDAA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376A4B5-BACF-8E38-42A9-B9FA1F9AE63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C4860C-710C-09B4-17D5-3B150CA708C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B2E4AA4-11B2-8A05-D1CA-94CED6FCBF97}"/>
              </a:ext>
            </a:extLst>
          </p:cNvPr>
          <p:cNvSpPr>
            <a:spLocks noGrp="1"/>
          </p:cNvSpPr>
          <p:nvPr>
            <p:ph type="dt" sz="half" idx="10"/>
          </p:nvPr>
        </p:nvSpPr>
        <p:spPr/>
        <p:txBody>
          <a:bodyPr/>
          <a:lstStyle/>
          <a:p>
            <a:fld id="{31579588-B3A2-49F8-9673-F45314D3A2AE}" type="datetimeFigureOut">
              <a:rPr lang="en-GB" smtClean="0"/>
              <a:t>13/02/2025</a:t>
            </a:fld>
            <a:endParaRPr lang="en-GB"/>
          </a:p>
        </p:txBody>
      </p:sp>
      <p:sp>
        <p:nvSpPr>
          <p:cNvPr id="8" name="Footer Placeholder 7">
            <a:extLst>
              <a:ext uri="{FF2B5EF4-FFF2-40B4-BE49-F238E27FC236}">
                <a16:creationId xmlns:a16="http://schemas.microsoft.com/office/drawing/2014/main" id="{2535C64B-4677-2E1A-1199-94274E294AB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0EE1D86-6F4C-BCB3-79EA-902D00307BA7}"/>
              </a:ext>
            </a:extLst>
          </p:cNvPr>
          <p:cNvSpPr>
            <a:spLocks noGrp="1"/>
          </p:cNvSpPr>
          <p:nvPr>
            <p:ph type="sldNum" sz="quarter" idx="12"/>
          </p:nvPr>
        </p:nvSpPr>
        <p:spPr/>
        <p:txBody>
          <a:bodyPr/>
          <a:lstStyle/>
          <a:p>
            <a:fld id="{94B54597-1AC5-4236-86D4-E49B90028216}" type="slidenum">
              <a:rPr lang="en-GB" smtClean="0"/>
              <a:t>‹#›</a:t>
            </a:fld>
            <a:endParaRPr lang="en-GB"/>
          </a:p>
        </p:txBody>
      </p:sp>
    </p:spTree>
    <p:extLst>
      <p:ext uri="{BB962C8B-B14F-4D97-AF65-F5344CB8AC3E}">
        <p14:creationId xmlns:p14="http://schemas.microsoft.com/office/powerpoint/2010/main" val="10948763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EFBBE-CA83-31D4-112B-7D146DED91E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2E86D4A-6362-AED2-1989-9C80D2BAE2B2}"/>
              </a:ext>
            </a:extLst>
          </p:cNvPr>
          <p:cNvSpPr>
            <a:spLocks noGrp="1"/>
          </p:cNvSpPr>
          <p:nvPr>
            <p:ph type="dt" sz="half" idx="10"/>
          </p:nvPr>
        </p:nvSpPr>
        <p:spPr/>
        <p:txBody>
          <a:bodyPr/>
          <a:lstStyle/>
          <a:p>
            <a:fld id="{31579588-B3A2-49F8-9673-F45314D3A2AE}" type="datetimeFigureOut">
              <a:rPr lang="en-GB" smtClean="0"/>
              <a:t>13/02/2025</a:t>
            </a:fld>
            <a:endParaRPr lang="en-GB"/>
          </a:p>
        </p:txBody>
      </p:sp>
      <p:sp>
        <p:nvSpPr>
          <p:cNvPr id="4" name="Footer Placeholder 3">
            <a:extLst>
              <a:ext uri="{FF2B5EF4-FFF2-40B4-BE49-F238E27FC236}">
                <a16:creationId xmlns:a16="http://schemas.microsoft.com/office/drawing/2014/main" id="{9336EE97-094C-C3A2-4E95-75B156CC359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BAF1399-73E2-8C72-7A2A-58AA73FB3FCE}"/>
              </a:ext>
            </a:extLst>
          </p:cNvPr>
          <p:cNvSpPr>
            <a:spLocks noGrp="1"/>
          </p:cNvSpPr>
          <p:nvPr>
            <p:ph type="sldNum" sz="quarter" idx="12"/>
          </p:nvPr>
        </p:nvSpPr>
        <p:spPr/>
        <p:txBody>
          <a:bodyPr/>
          <a:lstStyle/>
          <a:p>
            <a:fld id="{94B54597-1AC5-4236-86D4-E49B90028216}" type="slidenum">
              <a:rPr lang="en-GB" smtClean="0"/>
              <a:t>‹#›</a:t>
            </a:fld>
            <a:endParaRPr lang="en-GB"/>
          </a:p>
        </p:txBody>
      </p:sp>
    </p:spTree>
    <p:extLst>
      <p:ext uri="{BB962C8B-B14F-4D97-AF65-F5344CB8AC3E}">
        <p14:creationId xmlns:p14="http://schemas.microsoft.com/office/powerpoint/2010/main" val="15902281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9DC492-1F38-D906-63D0-F21F7BE44E9F}"/>
              </a:ext>
            </a:extLst>
          </p:cNvPr>
          <p:cNvSpPr>
            <a:spLocks noGrp="1"/>
          </p:cNvSpPr>
          <p:nvPr>
            <p:ph type="dt" sz="half" idx="10"/>
          </p:nvPr>
        </p:nvSpPr>
        <p:spPr/>
        <p:txBody>
          <a:bodyPr/>
          <a:lstStyle/>
          <a:p>
            <a:fld id="{31579588-B3A2-49F8-9673-F45314D3A2AE}" type="datetimeFigureOut">
              <a:rPr lang="en-GB" smtClean="0"/>
              <a:t>13/02/2025</a:t>
            </a:fld>
            <a:endParaRPr lang="en-GB"/>
          </a:p>
        </p:txBody>
      </p:sp>
      <p:sp>
        <p:nvSpPr>
          <p:cNvPr id="3" name="Footer Placeholder 2">
            <a:extLst>
              <a:ext uri="{FF2B5EF4-FFF2-40B4-BE49-F238E27FC236}">
                <a16:creationId xmlns:a16="http://schemas.microsoft.com/office/drawing/2014/main" id="{7F2BC1F0-FF90-984F-B4A5-8A9C18DA8FD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C1FA728-1525-8E7B-E1B3-37E8AEF17776}"/>
              </a:ext>
            </a:extLst>
          </p:cNvPr>
          <p:cNvSpPr>
            <a:spLocks noGrp="1"/>
          </p:cNvSpPr>
          <p:nvPr>
            <p:ph type="sldNum" sz="quarter" idx="12"/>
          </p:nvPr>
        </p:nvSpPr>
        <p:spPr/>
        <p:txBody>
          <a:bodyPr/>
          <a:lstStyle/>
          <a:p>
            <a:fld id="{94B54597-1AC5-4236-86D4-E49B90028216}" type="slidenum">
              <a:rPr lang="en-GB" smtClean="0"/>
              <a:t>‹#›</a:t>
            </a:fld>
            <a:endParaRPr lang="en-GB"/>
          </a:p>
        </p:txBody>
      </p:sp>
    </p:spTree>
    <p:extLst>
      <p:ext uri="{BB962C8B-B14F-4D97-AF65-F5344CB8AC3E}">
        <p14:creationId xmlns:p14="http://schemas.microsoft.com/office/powerpoint/2010/main" val="4429159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977B9-4CF7-EF9E-2B28-CA276BAE43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D867F1A-C310-6E42-2711-1A8D7837D7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CB1E69D-6567-1871-0B93-DAA2807374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E8E5A1-C17F-6895-1B91-21C5F42010A8}"/>
              </a:ext>
            </a:extLst>
          </p:cNvPr>
          <p:cNvSpPr>
            <a:spLocks noGrp="1"/>
          </p:cNvSpPr>
          <p:nvPr>
            <p:ph type="dt" sz="half" idx="10"/>
          </p:nvPr>
        </p:nvSpPr>
        <p:spPr/>
        <p:txBody>
          <a:bodyPr/>
          <a:lstStyle/>
          <a:p>
            <a:fld id="{31579588-B3A2-49F8-9673-F45314D3A2AE}" type="datetimeFigureOut">
              <a:rPr lang="en-GB" smtClean="0"/>
              <a:t>13/02/2025</a:t>
            </a:fld>
            <a:endParaRPr lang="en-GB"/>
          </a:p>
        </p:txBody>
      </p:sp>
      <p:sp>
        <p:nvSpPr>
          <p:cNvPr id="6" name="Footer Placeholder 5">
            <a:extLst>
              <a:ext uri="{FF2B5EF4-FFF2-40B4-BE49-F238E27FC236}">
                <a16:creationId xmlns:a16="http://schemas.microsoft.com/office/drawing/2014/main" id="{2D433A1B-B3D4-BF03-7E3E-8342E9B3692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64DFD29-F0D1-5CA8-39D2-89E8F8DE3629}"/>
              </a:ext>
            </a:extLst>
          </p:cNvPr>
          <p:cNvSpPr>
            <a:spLocks noGrp="1"/>
          </p:cNvSpPr>
          <p:nvPr>
            <p:ph type="sldNum" sz="quarter" idx="12"/>
          </p:nvPr>
        </p:nvSpPr>
        <p:spPr/>
        <p:txBody>
          <a:bodyPr/>
          <a:lstStyle/>
          <a:p>
            <a:fld id="{94B54597-1AC5-4236-86D4-E49B90028216}" type="slidenum">
              <a:rPr lang="en-GB" smtClean="0"/>
              <a:t>‹#›</a:t>
            </a:fld>
            <a:endParaRPr lang="en-GB"/>
          </a:p>
        </p:txBody>
      </p:sp>
    </p:spTree>
    <p:extLst>
      <p:ext uri="{BB962C8B-B14F-4D97-AF65-F5344CB8AC3E}">
        <p14:creationId xmlns:p14="http://schemas.microsoft.com/office/powerpoint/2010/main" val="39303054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60FFA-A0F4-AE53-595C-9A630AD272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7B2379B-5A78-5B77-34F8-2B08C4B6943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643FE78-1169-34CB-8B95-E00FEBC103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BFFE20-7D54-B2B9-8521-3E2CE599DE42}"/>
              </a:ext>
            </a:extLst>
          </p:cNvPr>
          <p:cNvSpPr>
            <a:spLocks noGrp="1"/>
          </p:cNvSpPr>
          <p:nvPr>
            <p:ph type="dt" sz="half" idx="10"/>
          </p:nvPr>
        </p:nvSpPr>
        <p:spPr/>
        <p:txBody>
          <a:bodyPr/>
          <a:lstStyle/>
          <a:p>
            <a:fld id="{31579588-B3A2-49F8-9673-F45314D3A2AE}" type="datetimeFigureOut">
              <a:rPr lang="en-GB" smtClean="0"/>
              <a:t>13/02/2025</a:t>
            </a:fld>
            <a:endParaRPr lang="en-GB"/>
          </a:p>
        </p:txBody>
      </p:sp>
      <p:sp>
        <p:nvSpPr>
          <p:cNvPr id="6" name="Footer Placeholder 5">
            <a:extLst>
              <a:ext uri="{FF2B5EF4-FFF2-40B4-BE49-F238E27FC236}">
                <a16:creationId xmlns:a16="http://schemas.microsoft.com/office/drawing/2014/main" id="{FA0E8AFC-BB0C-019F-7789-B06A690332D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01AFD9D-473A-DBA1-2ECE-0BC07ABCED16}"/>
              </a:ext>
            </a:extLst>
          </p:cNvPr>
          <p:cNvSpPr>
            <a:spLocks noGrp="1"/>
          </p:cNvSpPr>
          <p:nvPr>
            <p:ph type="sldNum" sz="quarter" idx="12"/>
          </p:nvPr>
        </p:nvSpPr>
        <p:spPr/>
        <p:txBody>
          <a:bodyPr/>
          <a:lstStyle/>
          <a:p>
            <a:fld id="{94B54597-1AC5-4236-86D4-E49B90028216}" type="slidenum">
              <a:rPr lang="en-GB" smtClean="0"/>
              <a:t>‹#›</a:t>
            </a:fld>
            <a:endParaRPr lang="en-GB"/>
          </a:p>
        </p:txBody>
      </p:sp>
    </p:spTree>
    <p:extLst>
      <p:ext uri="{BB962C8B-B14F-4D97-AF65-F5344CB8AC3E}">
        <p14:creationId xmlns:p14="http://schemas.microsoft.com/office/powerpoint/2010/main" val="30407084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6DA34D-4BE4-3F39-196F-F5FE5DCA45B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F003702-BAE5-6DB5-50C4-584A4E7D95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4D382E4-A730-3BB0-601E-6B278C2AE23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1579588-B3A2-49F8-9673-F45314D3A2AE}" type="datetimeFigureOut">
              <a:rPr lang="en-GB" smtClean="0"/>
              <a:t>13/02/2025</a:t>
            </a:fld>
            <a:endParaRPr lang="en-GB"/>
          </a:p>
        </p:txBody>
      </p:sp>
      <p:sp>
        <p:nvSpPr>
          <p:cNvPr id="5" name="Footer Placeholder 4">
            <a:extLst>
              <a:ext uri="{FF2B5EF4-FFF2-40B4-BE49-F238E27FC236}">
                <a16:creationId xmlns:a16="http://schemas.microsoft.com/office/drawing/2014/main" id="{927722D8-A312-19D5-10A2-955BB7914AC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172F10A8-EB7E-4364-11B4-852E7425C4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4B54597-1AC5-4236-86D4-E49B90028216}" type="slidenum">
              <a:rPr lang="en-GB" smtClean="0"/>
              <a:t>‹#›</a:t>
            </a:fld>
            <a:endParaRPr lang="en-GB"/>
          </a:p>
        </p:txBody>
      </p:sp>
    </p:spTree>
    <p:extLst>
      <p:ext uri="{BB962C8B-B14F-4D97-AF65-F5344CB8AC3E}">
        <p14:creationId xmlns:p14="http://schemas.microsoft.com/office/powerpoint/2010/main" val="18740253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33059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a:extLst>
            <a:ext uri="{FF2B5EF4-FFF2-40B4-BE49-F238E27FC236}">
              <a16:creationId xmlns:a16="http://schemas.microsoft.com/office/drawing/2014/main" id="{3B299A7F-CAC2-32FF-C5DA-C304166DEC2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4D8BAE6-1055-78D6-E84F-B32C0702AC8D}"/>
              </a:ext>
            </a:extLst>
          </p:cNvPr>
          <p:cNvSpPr txBox="1"/>
          <p:nvPr/>
        </p:nvSpPr>
        <p:spPr>
          <a:xfrm>
            <a:off x="447367" y="766732"/>
            <a:ext cx="11297265" cy="5386090"/>
          </a:xfrm>
          <a:prstGeom prst="rect">
            <a:avLst/>
          </a:prstGeom>
          <a:noFill/>
        </p:spPr>
        <p:txBody>
          <a:bodyPr wrap="square">
            <a:spAutoFit/>
          </a:bodyPr>
          <a:lstStyle/>
          <a:p>
            <a:pPr marL="457200"/>
            <a:r>
              <a:rPr lang="en-GB" sz="2800" i="1" kern="100" dirty="0">
                <a:solidFill>
                  <a:schemeClr val="bg1">
                    <a:lumMod val="95000"/>
                  </a:schemeClr>
                </a:solidFill>
                <a:effectLst>
                  <a:outerShdw blurRad="38100" dist="38100" dir="2700000" algn="tl">
                    <a:srgbClr val="000000">
                      <a:alpha val="43137"/>
                    </a:srgbClr>
                  </a:outerShdw>
                </a:effectLst>
                <a:latin typeface="Amasis MT Pro Medium" panose="02040604050005020304" pitchFamily="18" charset="0"/>
                <a:ea typeface="Aptos" panose="020B0004020202020204" pitchFamily="34" charset="0"/>
                <a:cs typeface="Times New Roman" panose="02020603050405020304" pitchFamily="18" charset="0"/>
              </a:rPr>
              <a:t>Then Jesus said, “Come to me, all of you who are weary and carry heavy burdens, and I will give you rest.</a:t>
            </a:r>
            <a:endParaRPr lang="en-US" sz="2800" b="1" i="1" kern="100" dirty="0">
              <a:solidFill>
                <a:schemeClr val="bg1">
                  <a:lumMod val="95000"/>
                </a:schemeClr>
              </a:solidFill>
              <a:effectLst>
                <a:outerShdw blurRad="38100" dist="38100" dir="2700000" algn="tl">
                  <a:srgbClr val="000000">
                    <a:alpha val="43137"/>
                  </a:srgbClr>
                </a:outerShdw>
              </a:effectLst>
              <a:latin typeface="Amasis MT Pro Medium" panose="02040604050005020304" pitchFamily="18" charset="0"/>
              <a:ea typeface="Aptos" panose="020B0004020202020204" pitchFamily="34" charset="0"/>
              <a:cs typeface="Times New Roman" panose="02020603050405020304" pitchFamily="18" charset="0"/>
            </a:endParaRPr>
          </a:p>
          <a:p>
            <a:pPr marL="457200" algn="r"/>
            <a:r>
              <a:rPr lang="en-US" sz="2000" kern="100" dirty="0">
                <a:solidFill>
                  <a:schemeClr val="bg1">
                    <a:lumMod val="95000"/>
                  </a:schemeClr>
                </a:solidFill>
                <a:effectLst>
                  <a:outerShdw blurRad="38100" dist="38100" dir="2700000" algn="tl">
                    <a:srgbClr val="000000">
                      <a:alpha val="43137"/>
                    </a:srgbClr>
                  </a:outerShdw>
                </a:effectLst>
                <a:latin typeface="Amasis MT Pro Medium" panose="02040604050005020304" pitchFamily="18" charset="0"/>
                <a:ea typeface="Aptos" panose="020B0004020202020204" pitchFamily="34" charset="0"/>
                <a:cs typeface="Times New Roman" panose="02020603050405020304" pitchFamily="18" charset="0"/>
              </a:rPr>
              <a:t>Matthew 11:28</a:t>
            </a:r>
            <a:endParaRPr lang="en-GB" sz="2000" kern="100" dirty="0">
              <a:solidFill>
                <a:schemeClr val="bg1">
                  <a:lumMod val="95000"/>
                </a:schemeClr>
              </a:solidFill>
              <a:effectLst>
                <a:outerShdw blurRad="38100" dist="38100" dir="2700000" algn="tl">
                  <a:srgbClr val="000000">
                    <a:alpha val="43137"/>
                  </a:srgbClr>
                </a:outerShdw>
              </a:effectLst>
              <a:latin typeface="Amasis MT Pro Medium" panose="02040604050005020304" pitchFamily="18" charset="0"/>
              <a:ea typeface="Aptos" panose="020B0004020202020204" pitchFamily="34" charset="0"/>
              <a:cs typeface="Times New Roman" panose="02020603050405020304" pitchFamily="18" charset="0"/>
            </a:endParaRPr>
          </a:p>
          <a:p>
            <a:pPr marL="457200"/>
            <a:endParaRPr lang="en-GB" sz="1800" kern="100" dirty="0">
              <a:solidFill>
                <a:schemeClr val="bg1">
                  <a:lumMod val="95000"/>
                </a:schemeClr>
              </a:solidFill>
              <a:effectLst>
                <a:outerShdw blurRad="38100" dist="38100" dir="2700000" algn="tl">
                  <a:srgbClr val="000000">
                    <a:alpha val="43137"/>
                  </a:srgbClr>
                </a:outerShdw>
              </a:effectLst>
              <a:latin typeface="Amasis MT Pro Medium" panose="02040604050005020304" pitchFamily="18" charset="0"/>
              <a:ea typeface="Aptos" panose="020B0004020202020204" pitchFamily="34" charset="0"/>
              <a:cs typeface="Times New Roman" panose="02020603050405020304" pitchFamily="18" charset="0"/>
            </a:endParaRPr>
          </a:p>
          <a:p>
            <a:pPr marL="457200"/>
            <a:r>
              <a:rPr lang="en-US" sz="1800" i="1" kern="100" dirty="0">
                <a:solidFill>
                  <a:schemeClr val="bg1">
                    <a:lumMod val="95000"/>
                  </a:schemeClr>
                </a:solidFill>
                <a:effectLst>
                  <a:outerShdw blurRad="38100" dist="38100" dir="2700000" algn="tl">
                    <a:srgbClr val="000000">
                      <a:alpha val="43137"/>
                    </a:srgbClr>
                  </a:outerShdw>
                </a:effectLst>
                <a:latin typeface="Amasis MT Pro Medium" panose="02040604050005020304" pitchFamily="18" charset="0"/>
                <a:ea typeface="Aptos" panose="020B0004020202020204" pitchFamily="34" charset="0"/>
                <a:cs typeface="Times New Roman" panose="02020603050405020304" pitchFamily="18" charset="0"/>
              </a:rPr>
              <a:t> </a:t>
            </a:r>
            <a:endParaRPr lang="en-GB" sz="1800" kern="100" dirty="0">
              <a:solidFill>
                <a:schemeClr val="bg1">
                  <a:lumMod val="95000"/>
                </a:schemeClr>
              </a:solidFill>
              <a:effectLst>
                <a:outerShdw blurRad="38100" dist="38100" dir="2700000" algn="tl">
                  <a:srgbClr val="000000">
                    <a:alpha val="43137"/>
                  </a:srgbClr>
                </a:outerShdw>
              </a:effectLst>
              <a:latin typeface="Amasis MT Pro Medium" panose="02040604050005020304" pitchFamily="18" charset="0"/>
              <a:ea typeface="Aptos" panose="020B0004020202020204" pitchFamily="34" charset="0"/>
              <a:cs typeface="Times New Roman" panose="02020603050405020304" pitchFamily="18" charset="0"/>
            </a:endParaRPr>
          </a:p>
          <a:p>
            <a:pPr marL="457200"/>
            <a:r>
              <a:rPr lang="en-GB" sz="2800" i="1" kern="100" dirty="0">
                <a:solidFill>
                  <a:schemeClr val="bg1">
                    <a:lumMod val="95000"/>
                  </a:schemeClr>
                </a:solidFill>
                <a:effectLst>
                  <a:outerShdw blurRad="38100" dist="38100" dir="2700000" algn="tl">
                    <a:srgbClr val="000000">
                      <a:alpha val="43137"/>
                    </a:srgbClr>
                  </a:outerShdw>
                </a:effectLst>
                <a:latin typeface="Amasis MT Pro Medium" panose="02040604050005020304" pitchFamily="18" charset="0"/>
                <a:ea typeface="Aptos" panose="020B0004020202020204" pitchFamily="34" charset="0"/>
                <a:cs typeface="Times New Roman" panose="02020603050405020304" pitchFamily="18" charset="0"/>
              </a:rPr>
              <a:t>This means that anyone who belongs to Christ has become a new person. The old life is gone; a new life has begun!</a:t>
            </a:r>
            <a:endParaRPr lang="en-GB" sz="2800" kern="100" dirty="0">
              <a:solidFill>
                <a:schemeClr val="bg1">
                  <a:lumMod val="95000"/>
                </a:schemeClr>
              </a:solidFill>
              <a:effectLst>
                <a:outerShdw blurRad="38100" dist="38100" dir="2700000" algn="tl">
                  <a:srgbClr val="000000">
                    <a:alpha val="43137"/>
                  </a:srgbClr>
                </a:outerShdw>
              </a:effectLst>
              <a:latin typeface="Amasis MT Pro Medium" panose="02040604050005020304" pitchFamily="18" charset="0"/>
              <a:ea typeface="Aptos" panose="020B0004020202020204" pitchFamily="34" charset="0"/>
              <a:cs typeface="Times New Roman" panose="02020603050405020304" pitchFamily="18" charset="0"/>
            </a:endParaRPr>
          </a:p>
          <a:p>
            <a:pPr marL="457200" algn="r"/>
            <a:r>
              <a:rPr lang="en-US" sz="2000" i="1" kern="100" dirty="0">
                <a:solidFill>
                  <a:schemeClr val="bg1">
                    <a:lumMod val="95000"/>
                  </a:schemeClr>
                </a:solidFill>
                <a:effectLst>
                  <a:outerShdw blurRad="38100" dist="38100" dir="2700000" algn="tl">
                    <a:srgbClr val="000000">
                      <a:alpha val="43137"/>
                    </a:srgbClr>
                  </a:outerShdw>
                </a:effectLst>
                <a:latin typeface="Amasis MT Pro Medium" panose="02040604050005020304" pitchFamily="18" charset="0"/>
                <a:ea typeface="Aptos" panose="020B0004020202020204" pitchFamily="34" charset="0"/>
                <a:cs typeface="Times New Roman" panose="02020603050405020304" pitchFamily="18" charset="0"/>
              </a:rPr>
              <a:t> </a:t>
            </a:r>
            <a:r>
              <a:rPr lang="en-US" sz="2000" kern="100" dirty="0">
                <a:solidFill>
                  <a:schemeClr val="bg1">
                    <a:lumMod val="95000"/>
                  </a:schemeClr>
                </a:solidFill>
                <a:effectLst>
                  <a:outerShdw blurRad="38100" dist="38100" dir="2700000" algn="tl">
                    <a:srgbClr val="000000">
                      <a:alpha val="43137"/>
                    </a:srgbClr>
                  </a:outerShdw>
                </a:effectLst>
                <a:latin typeface="Amasis MT Pro Medium" panose="02040604050005020304" pitchFamily="18" charset="0"/>
                <a:ea typeface="Aptos" panose="020B0004020202020204" pitchFamily="34" charset="0"/>
                <a:cs typeface="Times New Roman" panose="02020603050405020304" pitchFamily="18" charset="0"/>
              </a:rPr>
              <a:t>2 Corinthians 5:17</a:t>
            </a:r>
            <a:endParaRPr lang="en-GB" sz="2000" kern="100" dirty="0">
              <a:solidFill>
                <a:schemeClr val="bg1">
                  <a:lumMod val="95000"/>
                </a:schemeClr>
              </a:solidFill>
              <a:effectLst>
                <a:outerShdw blurRad="38100" dist="38100" dir="2700000" algn="tl">
                  <a:srgbClr val="000000">
                    <a:alpha val="43137"/>
                  </a:srgbClr>
                </a:outerShdw>
              </a:effectLst>
              <a:latin typeface="Amasis MT Pro Medium" panose="02040604050005020304" pitchFamily="18" charset="0"/>
              <a:ea typeface="Aptos" panose="020B0004020202020204" pitchFamily="34" charset="0"/>
              <a:cs typeface="Times New Roman" panose="02020603050405020304" pitchFamily="18" charset="0"/>
            </a:endParaRPr>
          </a:p>
          <a:p>
            <a:pPr marL="457200"/>
            <a:endParaRPr lang="en-GB" sz="1800" kern="100" dirty="0">
              <a:solidFill>
                <a:schemeClr val="bg1">
                  <a:lumMod val="95000"/>
                </a:schemeClr>
              </a:solidFill>
              <a:effectLst>
                <a:outerShdw blurRad="38100" dist="38100" dir="2700000" algn="tl">
                  <a:srgbClr val="000000">
                    <a:alpha val="43137"/>
                  </a:srgbClr>
                </a:outerShdw>
              </a:effectLst>
              <a:latin typeface="Amasis MT Pro Medium" panose="02040604050005020304" pitchFamily="18" charset="0"/>
              <a:ea typeface="Aptos" panose="020B0004020202020204" pitchFamily="34" charset="0"/>
              <a:cs typeface="Times New Roman" panose="02020603050405020304" pitchFamily="18" charset="0"/>
            </a:endParaRPr>
          </a:p>
          <a:p>
            <a:pPr marL="457200"/>
            <a:endParaRPr lang="en-GB" sz="1800" kern="100" dirty="0">
              <a:solidFill>
                <a:schemeClr val="bg1">
                  <a:lumMod val="95000"/>
                </a:schemeClr>
              </a:solidFill>
              <a:effectLst>
                <a:outerShdw blurRad="38100" dist="38100" dir="2700000" algn="tl">
                  <a:srgbClr val="000000">
                    <a:alpha val="43137"/>
                  </a:srgbClr>
                </a:outerShdw>
              </a:effectLst>
              <a:latin typeface="Amasis MT Pro Medium" panose="02040604050005020304" pitchFamily="18" charset="0"/>
              <a:ea typeface="Aptos" panose="020B0004020202020204" pitchFamily="34" charset="0"/>
              <a:cs typeface="Times New Roman" panose="02020603050405020304" pitchFamily="18" charset="0"/>
            </a:endParaRPr>
          </a:p>
          <a:p>
            <a:pPr marL="457200"/>
            <a:r>
              <a:rPr lang="en-GB" sz="2800" i="1" kern="100" dirty="0">
                <a:solidFill>
                  <a:schemeClr val="bg1">
                    <a:lumMod val="95000"/>
                  </a:schemeClr>
                </a:solidFill>
                <a:effectLst>
                  <a:outerShdw blurRad="38100" dist="38100" dir="2700000" algn="tl">
                    <a:srgbClr val="000000">
                      <a:alpha val="43137"/>
                    </a:srgbClr>
                  </a:outerShdw>
                </a:effectLst>
                <a:latin typeface="Amasis MT Pro Medium" panose="02040604050005020304" pitchFamily="18" charset="0"/>
                <a:ea typeface="Aptos" panose="020B0004020202020204" pitchFamily="34" charset="0"/>
                <a:cs typeface="Times New Roman" panose="02020603050405020304" pitchFamily="18" charset="0"/>
              </a:rPr>
              <a:t>The Spirit of God, who raised Jesus from the dead, lives in you. And just as God raised Christ Jesus from the dead, he will give life to your mortal bodies by this same Spirit living within you.</a:t>
            </a:r>
            <a:endParaRPr lang="en-US" sz="2800" b="1" i="1" kern="100" dirty="0">
              <a:solidFill>
                <a:schemeClr val="bg1">
                  <a:lumMod val="95000"/>
                </a:schemeClr>
              </a:solidFill>
              <a:effectLst>
                <a:outerShdw blurRad="38100" dist="38100" dir="2700000" algn="tl">
                  <a:srgbClr val="000000">
                    <a:alpha val="43137"/>
                  </a:srgbClr>
                </a:outerShdw>
              </a:effectLst>
              <a:latin typeface="Amasis MT Pro Medium" panose="02040604050005020304" pitchFamily="18" charset="0"/>
              <a:ea typeface="Aptos" panose="020B0004020202020204" pitchFamily="34" charset="0"/>
              <a:cs typeface="Times New Roman" panose="02020603050405020304" pitchFamily="18" charset="0"/>
            </a:endParaRPr>
          </a:p>
          <a:p>
            <a:pPr marL="457200" algn="r"/>
            <a:r>
              <a:rPr lang="en-US" sz="2000" kern="100" dirty="0">
                <a:solidFill>
                  <a:schemeClr val="bg1">
                    <a:lumMod val="95000"/>
                  </a:schemeClr>
                </a:solidFill>
                <a:effectLst>
                  <a:outerShdw blurRad="38100" dist="38100" dir="2700000" algn="tl">
                    <a:srgbClr val="000000">
                      <a:alpha val="43137"/>
                    </a:srgbClr>
                  </a:outerShdw>
                </a:effectLst>
                <a:latin typeface="Amasis MT Pro Medium" panose="02040604050005020304" pitchFamily="18" charset="0"/>
                <a:ea typeface="Aptos" panose="020B0004020202020204" pitchFamily="34" charset="0"/>
                <a:cs typeface="Times New Roman" panose="02020603050405020304" pitchFamily="18" charset="0"/>
              </a:rPr>
              <a:t>Romans 8:11</a:t>
            </a:r>
            <a:endParaRPr lang="en-GB" sz="2000" kern="100" dirty="0">
              <a:solidFill>
                <a:schemeClr val="bg1">
                  <a:lumMod val="95000"/>
                </a:schemeClr>
              </a:solidFill>
              <a:effectLst>
                <a:outerShdw blurRad="38100" dist="38100" dir="2700000" algn="tl">
                  <a:srgbClr val="000000">
                    <a:alpha val="43137"/>
                  </a:srgbClr>
                </a:outerShdw>
              </a:effectLst>
              <a:latin typeface="Amasis MT Pro Medium" panose="02040604050005020304" pitchFamily="18" charset="0"/>
              <a:ea typeface="Aptos" panose="020B0004020202020204" pitchFamily="34" charset="0"/>
              <a:cs typeface="Times New Roman" panose="02020603050405020304" pitchFamily="18" charset="0"/>
            </a:endParaRPr>
          </a:p>
          <a:p>
            <a:pPr marL="457200"/>
            <a:endParaRPr lang="en-GB" sz="1800" kern="100" dirty="0">
              <a:solidFill>
                <a:schemeClr val="bg1">
                  <a:lumMod val="95000"/>
                </a:schemeClr>
              </a:solidFill>
              <a:effectLst/>
              <a:latin typeface="Amasis MT Pro Medium" panose="02040604050005020304" pitchFamily="18"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569126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fade">
                                      <p:cBhvr>
                                        <p:cTn id="10" dur="500"/>
                                        <p:tgtEl>
                                          <p:spTgt spid="3">
                                            <p:txEl>
                                              <p:pRg st="5" end="5"/>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animEffect transition="in" filter="fade">
                                      <p:cBhvr>
                                        <p:cTn id="15" dur="500"/>
                                        <p:tgtEl>
                                          <p:spTgt spid="3">
                                            <p:txEl>
                                              <p:pRg st="8" end="8"/>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9" end="9"/>
                                            </p:txEl>
                                          </p:spTgt>
                                        </p:tgtEl>
                                        <p:attrNameLst>
                                          <p:attrName>style.visibility</p:attrName>
                                        </p:attrNameLst>
                                      </p:cBhvr>
                                      <p:to>
                                        <p:strVal val="visible"/>
                                      </p:to>
                                    </p:set>
                                    <p:animEffect transition="in" filter="fade">
                                      <p:cBhvr>
                                        <p:cTn id="18"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a:extLst>
            <a:ext uri="{FF2B5EF4-FFF2-40B4-BE49-F238E27FC236}">
              <a16:creationId xmlns:a16="http://schemas.microsoft.com/office/drawing/2014/main" id="{276B916A-91A6-EA04-8A30-31DF1660635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764D60B-8404-5AF1-2C7A-0EF819BE1B0B}"/>
              </a:ext>
            </a:extLst>
          </p:cNvPr>
          <p:cNvSpPr txBox="1"/>
          <p:nvPr/>
        </p:nvSpPr>
        <p:spPr>
          <a:xfrm>
            <a:off x="447367" y="766732"/>
            <a:ext cx="11297265" cy="5478423"/>
          </a:xfrm>
          <a:prstGeom prst="rect">
            <a:avLst/>
          </a:prstGeom>
          <a:noFill/>
        </p:spPr>
        <p:txBody>
          <a:bodyPr wrap="square">
            <a:spAutoFit/>
          </a:bodyPr>
          <a:lstStyle/>
          <a:p>
            <a:pPr marL="457200"/>
            <a:r>
              <a:rPr lang="en-GB" sz="2800" i="1" kern="100" dirty="0">
                <a:solidFill>
                  <a:schemeClr val="bg1">
                    <a:lumMod val="95000"/>
                  </a:schemeClr>
                </a:solidFill>
                <a:effectLst>
                  <a:outerShdw blurRad="38100" dist="38100" dir="2700000" algn="tl">
                    <a:srgbClr val="000000">
                      <a:alpha val="43137"/>
                    </a:srgbClr>
                  </a:outerShdw>
                </a:effectLst>
                <a:latin typeface="Amasis MT Pro Medium" panose="02040604050005020304" pitchFamily="18" charset="0"/>
                <a:ea typeface="Aptos" panose="020B0004020202020204" pitchFamily="34" charset="0"/>
                <a:cs typeface="Times New Roman" panose="02020603050405020304" pitchFamily="18" charset="0"/>
              </a:rPr>
              <a:t>But the Holy Spirit will come and help</a:t>
            </a:r>
            <a:r>
              <a:rPr lang="en-GB" sz="2800" i="1" kern="100" baseline="30000" dirty="0">
                <a:solidFill>
                  <a:schemeClr val="bg1">
                    <a:lumMod val="95000"/>
                  </a:schemeClr>
                </a:solidFill>
                <a:effectLst>
                  <a:outerShdw blurRad="38100" dist="38100" dir="2700000" algn="tl">
                    <a:srgbClr val="000000">
                      <a:alpha val="43137"/>
                    </a:srgbClr>
                  </a:outerShdw>
                </a:effectLst>
                <a:latin typeface="Amasis MT Pro Medium" panose="02040604050005020304" pitchFamily="18" charset="0"/>
                <a:ea typeface="Aptos" panose="020B0004020202020204" pitchFamily="34" charset="0"/>
                <a:cs typeface="Times New Roman" panose="02020603050405020304" pitchFamily="18" charset="0"/>
              </a:rPr>
              <a:t> </a:t>
            </a:r>
            <a:r>
              <a:rPr lang="en-GB" sz="2800" i="1" kern="100" dirty="0">
                <a:solidFill>
                  <a:schemeClr val="bg1">
                    <a:lumMod val="95000"/>
                  </a:schemeClr>
                </a:solidFill>
                <a:effectLst>
                  <a:outerShdw blurRad="38100" dist="38100" dir="2700000" algn="tl">
                    <a:srgbClr val="000000">
                      <a:alpha val="43137"/>
                    </a:srgbClr>
                  </a:outerShdw>
                </a:effectLst>
                <a:latin typeface="Amasis MT Pro Medium" panose="02040604050005020304" pitchFamily="18" charset="0"/>
                <a:ea typeface="Aptos" panose="020B0004020202020204" pitchFamily="34" charset="0"/>
                <a:cs typeface="Times New Roman" panose="02020603050405020304" pitchFamily="18" charset="0"/>
              </a:rPr>
              <a:t>you, because the Father will send the Spirit to take my place. The Spirit will teach you everything and will remind you of what I said while I was with you.</a:t>
            </a:r>
            <a:r>
              <a:rPr lang="en-GB" sz="2800" i="1" kern="100" baseline="30000" dirty="0">
                <a:solidFill>
                  <a:schemeClr val="bg1">
                    <a:lumMod val="95000"/>
                  </a:schemeClr>
                </a:solidFill>
                <a:effectLst>
                  <a:outerShdw blurRad="38100" dist="38100" dir="2700000" algn="tl">
                    <a:srgbClr val="000000">
                      <a:alpha val="43137"/>
                    </a:srgbClr>
                  </a:outerShdw>
                </a:effectLst>
                <a:latin typeface="Amasis MT Pro Medium" panose="02040604050005020304" pitchFamily="18" charset="0"/>
                <a:ea typeface="Aptos" panose="020B0004020202020204" pitchFamily="34" charset="0"/>
                <a:cs typeface="Times New Roman" panose="02020603050405020304" pitchFamily="18" charset="0"/>
              </a:rPr>
              <a:t> </a:t>
            </a:r>
            <a:r>
              <a:rPr lang="en-GB" sz="2800" i="1" kern="100" dirty="0">
                <a:solidFill>
                  <a:schemeClr val="bg1">
                    <a:lumMod val="95000"/>
                  </a:schemeClr>
                </a:solidFill>
                <a:effectLst>
                  <a:outerShdw blurRad="38100" dist="38100" dir="2700000" algn="tl">
                    <a:srgbClr val="000000">
                      <a:alpha val="43137"/>
                    </a:srgbClr>
                  </a:outerShdw>
                </a:effectLst>
                <a:latin typeface="Amasis MT Pro Medium" panose="02040604050005020304" pitchFamily="18" charset="0"/>
                <a:ea typeface="Aptos" panose="020B0004020202020204" pitchFamily="34" charset="0"/>
                <a:cs typeface="Times New Roman" panose="02020603050405020304" pitchFamily="18" charset="0"/>
              </a:rPr>
              <a:t>I give you peace, the kind of peace only I can give. It isn't like the peace this world can give. So don't be worried or afraid.</a:t>
            </a:r>
            <a:r>
              <a:rPr lang="en-US" sz="2000" kern="100" dirty="0">
                <a:solidFill>
                  <a:schemeClr val="bg1">
                    <a:lumMod val="95000"/>
                  </a:schemeClr>
                </a:solidFill>
                <a:effectLst>
                  <a:outerShdw blurRad="38100" dist="38100" dir="2700000" algn="tl">
                    <a:srgbClr val="000000">
                      <a:alpha val="43137"/>
                    </a:srgbClr>
                  </a:outerShdw>
                </a:effectLst>
                <a:latin typeface="Amasis MT Pro Medium" panose="02040604050005020304" pitchFamily="18" charset="0"/>
                <a:ea typeface="Aptos" panose="020B0004020202020204" pitchFamily="34" charset="0"/>
                <a:cs typeface="Times New Roman" panose="02020603050405020304" pitchFamily="18" charset="0"/>
              </a:rPr>
              <a:t> </a:t>
            </a:r>
          </a:p>
          <a:p>
            <a:pPr marL="457200" algn="r"/>
            <a:r>
              <a:rPr lang="en-US" sz="2000" kern="100" dirty="0">
                <a:solidFill>
                  <a:schemeClr val="bg1">
                    <a:lumMod val="95000"/>
                  </a:schemeClr>
                </a:solidFill>
                <a:effectLst>
                  <a:outerShdw blurRad="38100" dist="38100" dir="2700000" algn="tl">
                    <a:srgbClr val="000000">
                      <a:alpha val="43137"/>
                    </a:srgbClr>
                  </a:outerShdw>
                </a:effectLst>
                <a:latin typeface="Amasis MT Pro Medium" panose="02040604050005020304" pitchFamily="18" charset="0"/>
                <a:ea typeface="Aptos" panose="020B0004020202020204" pitchFamily="34" charset="0"/>
                <a:cs typeface="Times New Roman" panose="02020603050405020304" pitchFamily="18" charset="0"/>
              </a:rPr>
              <a:t>John 14:26-27</a:t>
            </a:r>
            <a:endParaRPr lang="en-GB" sz="1600" kern="100" dirty="0">
              <a:solidFill>
                <a:schemeClr val="bg1">
                  <a:lumMod val="95000"/>
                </a:schemeClr>
              </a:solidFill>
              <a:effectLst>
                <a:outerShdw blurRad="38100" dist="38100" dir="2700000" algn="tl">
                  <a:srgbClr val="000000">
                    <a:alpha val="43137"/>
                  </a:srgbClr>
                </a:outerShdw>
              </a:effectLst>
              <a:latin typeface="Amasis MT Pro Medium" panose="02040604050005020304" pitchFamily="18" charset="0"/>
              <a:ea typeface="Aptos" panose="020B0004020202020204" pitchFamily="34" charset="0"/>
              <a:cs typeface="Times New Roman" panose="02020603050405020304" pitchFamily="18" charset="0"/>
            </a:endParaRPr>
          </a:p>
          <a:p>
            <a:pPr marL="457200"/>
            <a:endParaRPr lang="en-GB" sz="2000" kern="100" dirty="0">
              <a:solidFill>
                <a:schemeClr val="bg1">
                  <a:lumMod val="95000"/>
                </a:schemeClr>
              </a:solidFill>
              <a:effectLst>
                <a:outerShdw blurRad="38100" dist="38100" dir="2700000" algn="tl">
                  <a:srgbClr val="000000">
                    <a:alpha val="43137"/>
                  </a:srgbClr>
                </a:outerShdw>
              </a:effectLst>
              <a:latin typeface="Amasis MT Pro Medium" panose="02040604050005020304" pitchFamily="18" charset="0"/>
              <a:ea typeface="Aptos" panose="020B0004020202020204" pitchFamily="34" charset="0"/>
              <a:cs typeface="Times New Roman" panose="02020603050405020304" pitchFamily="18" charset="0"/>
            </a:endParaRPr>
          </a:p>
          <a:p>
            <a:pPr marL="457200"/>
            <a:r>
              <a:rPr lang="en-GB" sz="2800" i="1" kern="100" dirty="0">
                <a:solidFill>
                  <a:schemeClr val="bg1">
                    <a:lumMod val="95000"/>
                  </a:schemeClr>
                </a:solidFill>
                <a:effectLst>
                  <a:outerShdw blurRad="38100" dist="38100" dir="2700000" algn="tl">
                    <a:srgbClr val="000000">
                      <a:alpha val="43137"/>
                    </a:srgbClr>
                  </a:outerShdw>
                </a:effectLst>
                <a:latin typeface="Amasis MT Pro Medium" panose="02040604050005020304" pitchFamily="18" charset="0"/>
                <a:ea typeface="Aptos" panose="020B0004020202020204" pitchFamily="34" charset="0"/>
                <a:cs typeface="Times New Roman" panose="02020603050405020304" pitchFamily="18" charset="0"/>
              </a:rPr>
              <a:t> </a:t>
            </a:r>
            <a:endParaRPr lang="en-GB" sz="2000" kern="100" dirty="0">
              <a:solidFill>
                <a:schemeClr val="bg1">
                  <a:lumMod val="95000"/>
                </a:schemeClr>
              </a:solidFill>
              <a:effectLst>
                <a:outerShdw blurRad="38100" dist="38100" dir="2700000" algn="tl">
                  <a:srgbClr val="000000">
                    <a:alpha val="43137"/>
                  </a:srgbClr>
                </a:outerShdw>
              </a:effectLst>
              <a:latin typeface="Amasis MT Pro Medium" panose="02040604050005020304" pitchFamily="18" charset="0"/>
              <a:ea typeface="Aptos" panose="020B0004020202020204" pitchFamily="34" charset="0"/>
              <a:cs typeface="Times New Roman" panose="02020603050405020304" pitchFamily="18" charset="0"/>
            </a:endParaRPr>
          </a:p>
          <a:p>
            <a:pPr marL="457200"/>
            <a:r>
              <a:rPr lang="en-GB" sz="2800" i="1" kern="100" dirty="0">
                <a:solidFill>
                  <a:schemeClr val="bg1">
                    <a:lumMod val="95000"/>
                  </a:schemeClr>
                </a:solidFill>
                <a:effectLst>
                  <a:outerShdw blurRad="38100" dist="38100" dir="2700000" algn="tl">
                    <a:srgbClr val="000000">
                      <a:alpha val="43137"/>
                    </a:srgbClr>
                  </a:outerShdw>
                </a:effectLst>
                <a:latin typeface="Amasis MT Pro Medium" panose="02040604050005020304" pitchFamily="18" charset="0"/>
                <a:ea typeface="Aptos" panose="020B0004020202020204" pitchFamily="34" charset="0"/>
                <a:cs typeface="Times New Roman" panose="02020603050405020304" pitchFamily="18" charset="0"/>
              </a:rPr>
              <a:t>And the one sitting on the throne said, “Look, I am making everything new!” And then he said to me, “Write this down, for what I tell you is trustworthy and true.”</a:t>
            </a:r>
            <a:r>
              <a:rPr lang="en-US" sz="2000" kern="100" dirty="0">
                <a:solidFill>
                  <a:schemeClr val="bg1">
                    <a:lumMod val="95000"/>
                  </a:schemeClr>
                </a:solidFill>
                <a:effectLst>
                  <a:outerShdw blurRad="38100" dist="38100" dir="2700000" algn="tl">
                    <a:srgbClr val="000000">
                      <a:alpha val="43137"/>
                    </a:srgbClr>
                  </a:outerShdw>
                </a:effectLst>
                <a:latin typeface="Amasis MT Pro Medium" panose="02040604050005020304" pitchFamily="18" charset="0"/>
                <a:ea typeface="Aptos" panose="020B0004020202020204" pitchFamily="34" charset="0"/>
                <a:cs typeface="Times New Roman" panose="02020603050405020304" pitchFamily="18" charset="0"/>
              </a:rPr>
              <a:t> </a:t>
            </a:r>
          </a:p>
          <a:p>
            <a:pPr marL="457200" algn="r"/>
            <a:r>
              <a:rPr lang="en-US" sz="2000" kern="100" dirty="0">
                <a:solidFill>
                  <a:schemeClr val="bg1">
                    <a:lumMod val="95000"/>
                  </a:schemeClr>
                </a:solidFill>
                <a:effectLst>
                  <a:outerShdw blurRad="38100" dist="38100" dir="2700000" algn="tl">
                    <a:srgbClr val="000000">
                      <a:alpha val="43137"/>
                    </a:srgbClr>
                  </a:outerShdw>
                </a:effectLst>
                <a:latin typeface="Amasis MT Pro Medium" panose="02040604050005020304" pitchFamily="18" charset="0"/>
                <a:ea typeface="Aptos" panose="020B0004020202020204" pitchFamily="34" charset="0"/>
                <a:cs typeface="Times New Roman" panose="02020603050405020304" pitchFamily="18" charset="0"/>
              </a:rPr>
              <a:t>Revelation 21:5</a:t>
            </a:r>
            <a:endParaRPr lang="en-GB" sz="1600" kern="100" dirty="0">
              <a:solidFill>
                <a:schemeClr val="bg1">
                  <a:lumMod val="95000"/>
                </a:schemeClr>
              </a:solidFill>
              <a:effectLst>
                <a:outerShdw blurRad="38100" dist="38100" dir="2700000" algn="tl">
                  <a:srgbClr val="000000">
                    <a:alpha val="43137"/>
                  </a:srgbClr>
                </a:outerShdw>
              </a:effectLst>
              <a:latin typeface="Amasis MT Pro Medium" panose="02040604050005020304" pitchFamily="18" charset="0"/>
              <a:ea typeface="Aptos" panose="020B0004020202020204" pitchFamily="34" charset="0"/>
              <a:cs typeface="Times New Roman" panose="02020603050405020304" pitchFamily="18" charset="0"/>
            </a:endParaRPr>
          </a:p>
          <a:p>
            <a:pPr marL="457200"/>
            <a:endParaRPr lang="en-GB" sz="2000" kern="100" dirty="0">
              <a:solidFill>
                <a:schemeClr val="bg1">
                  <a:lumMod val="95000"/>
                </a:schemeClr>
              </a:solidFill>
              <a:effectLst/>
              <a:latin typeface="Amasis MT Pro Medium" panose="02040604050005020304" pitchFamily="18" charset="0"/>
              <a:ea typeface="Aptos" panose="020B0004020202020204" pitchFamily="34" charset="0"/>
              <a:cs typeface="Times New Roman" panose="02020603050405020304" pitchFamily="18" charset="0"/>
            </a:endParaRPr>
          </a:p>
          <a:p>
            <a:pPr marL="45720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00" cap="none" spc="0" normalizeH="0" baseline="0" noProof="0" dirty="0">
              <a:ln>
                <a:noFill/>
              </a:ln>
              <a:solidFill>
                <a:prstClr val="white">
                  <a:lumMod val="95000"/>
                </a:prstClr>
              </a:solidFill>
              <a:effectLst/>
              <a:uLnTx/>
              <a:uFillTx/>
              <a:latin typeface="Amasis MT Pro Medium" panose="02040604050005020304" pitchFamily="18"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132254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fade">
                                      <p:cBhvr>
                                        <p:cTn id="1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a:extLst>
            <a:ext uri="{FF2B5EF4-FFF2-40B4-BE49-F238E27FC236}">
              <a16:creationId xmlns:a16="http://schemas.microsoft.com/office/drawing/2014/main" id="{39983C4C-53AD-79C1-523B-A1253831BD8C}"/>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818DB63D-B509-DE1E-6203-1CA6C81118A6}"/>
              </a:ext>
            </a:extLst>
          </p:cNvPr>
          <p:cNvPicPr>
            <a:picLocks noChangeAspect="1"/>
          </p:cNvPicPr>
          <p:nvPr/>
        </p:nvPicPr>
        <p:blipFill>
          <a:blip r:embed="rId3">
            <a:extLst>
              <a:ext uri="{28A0092B-C50C-407E-A947-70E740481C1C}">
                <a14:useLocalDpi xmlns:a14="http://schemas.microsoft.com/office/drawing/2010/main" val="0"/>
              </a:ext>
            </a:extLst>
          </a:blip>
          <a:srcRect l="20339" r="20339"/>
          <a:stretch/>
        </p:blipFill>
        <p:spPr>
          <a:xfrm>
            <a:off x="573510" y="1047959"/>
            <a:ext cx="4762081" cy="476208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Rectangle 5">
            <a:extLst>
              <a:ext uri="{FF2B5EF4-FFF2-40B4-BE49-F238E27FC236}">
                <a16:creationId xmlns:a16="http://schemas.microsoft.com/office/drawing/2014/main" id="{68225882-9FBE-BA97-1A9B-422C1EA0118B}"/>
              </a:ext>
            </a:extLst>
          </p:cNvPr>
          <p:cNvSpPr/>
          <p:nvPr/>
        </p:nvSpPr>
        <p:spPr>
          <a:xfrm>
            <a:off x="5456903" y="1883243"/>
            <a:ext cx="6558116" cy="261610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1" u="none" strike="noStrike" kern="1200" cap="none" spc="50" normalizeH="0" baseline="0" noProof="0" dirty="0" err="1">
                <a:ln w="0"/>
                <a:solidFill>
                  <a:srgbClr val="E8E8E8"/>
                </a:solidFill>
                <a:effectLst>
                  <a:innerShdw blurRad="63500" dist="50800" dir="13500000">
                    <a:srgbClr val="000000">
                      <a:alpha val="50000"/>
                    </a:srgbClr>
                  </a:innerShdw>
                </a:effectLst>
                <a:uLnTx/>
                <a:uFillTx/>
                <a:latin typeface="Amasis MT Pro Medium" panose="02040604050005020304" pitchFamily="18" charset="0"/>
                <a:ea typeface="+mn-ea"/>
                <a:cs typeface="+mn-cs"/>
              </a:rPr>
              <a:t>Ohhhhh</a:t>
            </a:r>
            <a:r>
              <a:rPr kumimoji="0" lang="en-US" sz="5400" b="0" i="1" u="none" strike="noStrike" kern="1200" cap="none" spc="50" normalizeH="0" baseline="0" noProof="0" dirty="0">
                <a:ln w="0"/>
                <a:solidFill>
                  <a:srgbClr val="E8E8E8"/>
                </a:solidFill>
                <a:effectLst>
                  <a:innerShdw blurRad="63500" dist="50800" dir="13500000">
                    <a:srgbClr val="000000">
                      <a:alpha val="50000"/>
                    </a:srgbClr>
                  </a:innerShdw>
                </a:effectLst>
                <a:uLnTx/>
                <a:uFillTx/>
                <a:latin typeface="Amasis MT Pro Medium" panose="02040604050005020304" pitchFamily="18"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1" u="none" strike="noStrike" kern="1200" cap="none" spc="50" normalizeH="0" baseline="0" noProof="0" dirty="0">
                <a:ln w="0"/>
                <a:solidFill>
                  <a:srgbClr val="E8E8E8"/>
                </a:solidFill>
                <a:effectLst>
                  <a:innerShdw blurRad="63500" dist="50800" dir="13500000">
                    <a:srgbClr val="000000">
                      <a:alpha val="50000"/>
                    </a:srgbClr>
                  </a:innerShdw>
                </a:effectLst>
                <a:uLnTx/>
                <a:uFillTx/>
                <a:latin typeface="Amasis MT Pro Medium" panose="02040604050005020304" pitchFamily="18" charset="0"/>
                <a:ea typeface="+mn-ea"/>
                <a:cs typeface="+mn-cs"/>
              </a:rPr>
              <a:t>I like what I’m seeing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50" normalizeH="0" baseline="0" noProof="0" dirty="0">
              <a:ln w="0"/>
              <a:solidFill>
                <a:srgbClr val="E8E8E8"/>
              </a:solidFill>
              <a:effectLst>
                <a:innerShdw blurRad="63500" dist="50800" dir="13500000">
                  <a:srgbClr val="000000">
                    <a:alpha val="50000"/>
                  </a:srgbClr>
                </a:innerShdw>
              </a:effectLst>
              <a:uLnTx/>
              <a:uFillTx/>
              <a:latin typeface="Amasis MT Pro Medium" panose="020406040500050203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50" normalizeH="0" baseline="0" noProof="0" dirty="0">
                <a:ln w="0"/>
                <a:solidFill>
                  <a:srgbClr val="E8E8E8"/>
                </a:solidFill>
                <a:effectLst>
                  <a:innerShdw blurRad="63500" dist="50800" dir="13500000">
                    <a:srgbClr val="000000">
                      <a:alpha val="50000"/>
                    </a:srgbClr>
                  </a:innerShdw>
                </a:effectLst>
                <a:uLnTx/>
                <a:uFillTx/>
                <a:latin typeface="Amasis MT Pro Medium" panose="02040604050005020304" pitchFamily="18" charset="0"/>
                <a:ea typeface="+mn-ea"/>
                <a:cs typeface="+mn-cs"/>
              </a:rPr>
              <a:t>Amanda Middleditch</a:t>
            </a:r>
          </a:p>
        </p:txBody>
      </p:sp>
    </p:spTree>
    <p:extLst>
      <p:ext uri="{BB962C8B-B14F-4D97-AF65-F5344CB8AC3E}">
        <p14:creationId xmlns:p14="http://schemas.microsoft.com/office/powerpoint/2010/main" val="39891640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a:extLst>
            <a:ext uri="{FF2B5EF4-FFF2-40B4-BE49-F238E27FC236}">
              <a16:creationId xmlns:a16="http://schemas.microsoft.com/office/drawing/2014/main" id="{1A0CC17B-EDC4-45AE-221B-6E519D67EF41}"/>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EF513190-BB8D-AA8E-9477-EBD41542DD55}"/>
              </a:ext>
            </a:extLst>
          </p:cNvPr>
          <p:cNvPicPr>
            <a:picLocks noChangeAspect="1"/>
          </p:cNvPicPr>
          <p:nvPr/>
        </p:nvPicPr>
        <p:blipFill>
          <a:blip r:embed="rId3">
            <a:extLst>
              <a:ext uri="{28A0092B-C50C-407E-A947-70E740481C1C}">
                <a14:useLocalDpi xmlns:a14="http://schemas.microsoft.com/office/drawing/2010/main" val="0"/>
              </a:ext>
            </a:extLst>
          </a:blip>
          <a:srcRect l="21875" r="21875"/>
          <a:stretch/>
        </p:blipFill>
        <p:spPr>
          <a:xfrm>
            <a:off x="573510" y="1047959"/>
            <a:ext cx="4762081" cy="476208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Rectangle 5">
            <a:extLst>
              <a:ext uri="{FF2B5EF4-FFF2-40B4-BE49-F238E27FC236}">
                <a16:creationId xmlns:a16="http://schemas.microsoft.com/office/drawing/2014/main" id="{1D7676FB-1E9F-E4A5-DCF8-5CF3474AB357}"/>
              </a:ext>
            </a:extLst>
          </p:cNvPr>
          <p:cNvSpPr/>
          <p:nvPr/>
        </p:nvSpPr>
        <p:spPr>
          <a:xfrm>
            <a:off x="5456903" y="1883243"/>
            <a:ext cx="6558116" cy="261610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1" u="none" strike="noStrike" kern="1200" cap="none" spc="50" normalizeH="0" baseline="0" noProof="0" dirty="0">
                <a:ln w="0"/>
                <a:solidFill>
                  <a:srgbClr val="E8E8E8"/>
                </a:solidFill>
                <a:effectLst>
                  <a:innerShdw blurRad="63500" dist="50800" dir="13500000">
                    <a:srgbClr val="000000">
                      <a:alpha val="50000"/>
                    </a:srgbClr>
                  </a:innerShdw>
                </a:effectLst>
                <a:uLnTx/>
                <a:uFillTx/>
                <a:latin typeface="Amasis MT Pro Medium" panose="02040604050005020304" pitchFamily="18" charset="0"/>
                <a:ea typeface="+mn-ea"/>
                <a:cs typeface="+mn-cs"/>
              </a:rPr>
              <a:t>I’m really liking the end result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50" normalizeH="0" baseline="0" noProof="0" dirty="0">
              <a:ln w="0"/>
              <a:solidFill>
                <a:srgbClr val="E8E8E8"/>
              </a:solidFill>
              <a:effectLst>
                <a:innerShdw blurRad="63500" dist="50800" dir="13500000">
                  <a:srgbClr val="000000">
                    <a:alpha val="50000"/>
                  </a:srgbClr>
                </a:innerShdw>
              </a:effectLst>
              <a:uLnTx/>
              <a:uFillTx/>
              <a:latin typeface="Amasis MT Pro Medium" panose="020406040500050203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50" normalizeH="0" baseline="0" noProof="0" dirty="0">
                <a:ln w="0"/>
                <a:solidFill>
                  <a:srgbClr val="E8E8E8"/>
                </a:solidFill>
                <a:effectLst>
                  <a:innerShdw blurRad="63500" dist="50800" dir="13500000">
                    <a:srgbClr val="000000">
                      <a:alpha val="50000"/>
                    </a:srgbClr>
                  </a:innerShdw>
                </a:effectLst>
                <a:uLnTx/>
                <a:uFillTx/>
                <a:latin typeface="Amasis MT Pro Medium" panose="02040604050005020304" pitchFamily="18" charset="0"/>
                <a:ea typeface="+mn-ea"/>
                <a:cs typeface="+mn-cs"/>
              </a:rPr>
              <a:t>Suzie Fletcher</a:t>
            </a:r>
          </a:p>
        </p:txBody>
      </p:sp>
    </p:spTree>
    <p:extLst>
      <p:ext uri="{BB962C8B-B14F-4D97-AF65-F5344CB8AC3E}">
        <p14:creationId xmlns:p14="http://schemas.microsoft.com/office/powerpoint/2010/main" val="5126041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F7ACC-6B5E-295B-68BF-F95D797B272B}"/>
              </a:ext>
            </a:extLst>
          </p:cNvPr>
          <p:cNvSpPr>
            <a:spLocks noGrp="1"/>
          </p:cNvSpPr>
          <p:nvPr>
            <p:ph type="title"/>
          </p:nvPr>
        </p:nvSpPr>
        <p:spPr/>
        <p:txBody>
          <a:bodyPr/>
          <a:lstStyle/>
          <a:p>
            <a:endParaRPr lang="en-GB"/>
          </a:p>
        </p:txBody>
      </p:sp>
      <p:pic>
        <p:nvPicPr>
          <p:cNvPr id="4" name="WhatsApp Video 2025-02-13 at 08.52.21_b6e2f4b2">
            <a:hlinkClick r:id="" action="ppaction://media"/>
            <a:extLst>
              <a:ext uri="{FF2B5EF4-FFF2-40B4-BE49-F238E27FC236}">
                <a16:creationId xmlns:a16="http://schemas.microsoft.com/office/drawing/2014/main" id="{AF14B6F5-119A-2CEB-0887-16820EA657A9}"/>
              </a:ext>
            </a:extLst>
          </p:cNvPr>
          <p:cNvPicPr>
            <a:picLocks noGrp="1" noChangeAspect="1"/>
          </p:cNvPicPr>
          <p:nvPr>
            <p:ph idx="1"/>
            <a:videoFile r:link="rId1"/>
            <p:extLst>
              <p:ext uri="{DAA4B4D4-6D71-4841-9C94-3DE7FCFB9230}">
                <p14:media xmlns:p14="http://schemas.microsoft.com/office/powerpoint/2010/main" r:embed="rId2">
                  <p14:trim end="2851.5666"/>
                  <p14:fade out="500"/>
                </p14:media>
              </p:ext>
            </p:extLst>
          </p:nvPr>
        </p:nvPicPr>
        <p:blipFill>
          <a:blip r:embed="rId4"/>
          <a:stretch>
            <a:fillRect/>
          </a:stretch>
        </p:blipFill>
        <p:spPr>
          <a:xfrm>
            <a:off x="72004" y="67223"/>
            <a:ext cx="12047991" cy="67907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01698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7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a:extLst>
            <a:ext uri="{FF2B5EF4-FFF2-40B4-BE49-F238E27FC236}">
              <a16:creationId xmlns:a16="http://schemas.microsoft.com/office/drawing/2014/main" id="{6C0DFD5E-7D84-1CE6-2169-693BDCD7742E}"/>
            </a:ext>
          </a:extLst>
        </p:cNvPr>
        <p:cNvGrpSpPr/>
        <p:nvPr/>
      </p:nvGrpSpPr>
      <p:grpSpPr>
        <a:xfrm>
          <a:off x="0" y="0"/>
          <a:ext cx="0" cy="0"/>
          <a:chOff x="0" y="0"/>
          <a:chExt cx="0" cy="0"/>
        </a:xfrm>
      </p:grpSpPr>
    </p:spTree>
    <p:extLst>
      <p:ext uri="{BB962C8B-B14F-4D97-AF65-F5344CB8AC3E}">
        <p14:creationId xmlns:p14="http://schemas.microsoft.com/office/powerpoint/2010/main" val="14850300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a:extLst>
            <a:ext uri="{FF2B5EF4-FFF2-40B4-BE49-F238E27FC236}">
              <a16:creationId xmlns:a16="http://schemas.microsoft.com/office/drawing/2014/main" id="{34C5AC67-6CBA-B8FE-194A-BC69EBECE894}"/>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717EB67D-A2B3-0993-7349-9399E0B7BDC3}"/>
              </a:ext>
            </a:extLst>
          </p:cNvPr>
          <p:cNvPicPr>
            <a:picLocks noChangeAspect="1"/>
          </p:cNvPicPr>
          <p:nvPr/>
        </p:nvPicPr>
        <p:blipFill>
          <a:blip r:embed="rId3">
            <a:extLst>
              <a:ext uri="{28A0092B-C50C-407E-A947-70E740481C1C}">
                <a14:useLocalDpi xmlns:a14="http://schemas.microsoft.com/office/drawing/2010/main" val="0"/>
              </a:ext>
            </a:extLst>
          </a:blip>
          <a:srcRect t="1256" b="1256"/>
          <a:stretch/>
        </p:blipFill>
        <p:spPr>
          <a:xfrm>
            <a:off x="494853" y="1047959"/>
            <a:ext cx="4762081" cy="476208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Rectangle 5">
            <a:extLst>
              <a:ext uri="{FF2B5EF4-FFF2-40B4-BE49-F238E27FC236}">
                <a16:creationId xmlns:a16="http://schemas.microsoft.com/office/drawing/2014/main" id="{357A2F7C-56E7-80D1-23D6-DB7CF3B978FD}"/>
              </a:ext>
            </a:extLst>
          </p:cNvPr>
          <p:cNvSpPr/>
          <p:nvPr/>
        </p:nvSpPr>
        <p:spPr>
          <a:xfrm>
            <a:off x="5393841" y="2934278"/>
            <a:ext cx="6558116" cy="2308324"/>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1" u="none" strike="noStrike" kern="1200" cap="none" spc="50" normalizeH="0" baseline="0" noProof="0" dirty="0">
                <a:ln w="0"/>
                <a:solidFill>
                  <a:srgbClr val="E8E8E8"/>
                </a:solidFill>
                <a:effectLst>
                  <a:innerShdw blurRad="63500" dist="50800" dir="13500000">
                    <a:srgbClr val="000000">
                      <a:alpha val="50000"/>
                    </a:srgbClr>
                  </a:innerShdw>
                </a:effectLst>
                <a:uLnTx/>
                <a:uFillTx/>
                <a:latin typeface="Amasis MT Pro Medium" panose="02040604050005020304" pitchFamily="18" charset="0"/>
                <a:ea typeface="+mn-ea"/>
                <a:cs typeface="+mn-cs"/>
              </a:rPr>
              <a:t>We are Good News people in a bad news world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50" normalizeH="0" baseline="0" noProof="0" dirty="0">
              <a:ln w="0"/>
              <a:solidFill>
                <a:srgbClr val="E8E8E8"/>
              </a:solidFill>
              <a:effectLst>
                <a:innerShdw blurRad="63500" dist="50800" dir="13500000">
                  <a:srgbClr val="000000">
                    <a:alpha val="50000"/>
                  </a:srgbClr>
                </a:innerShdw>
              </a:effectLst>
              <a:uLnTx/>
              <a:uFillTx/>
              <a:latin typeface="Amasis MT Pro Medium" panose="020406040500050203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50" normalizeH="0" baseline="0" noProof="0" dirty="0">
                <a:ln w="0"/>
                <a:solidFill>
                  <a:srgbClr val="E8E8E8"/>
                </a:solidFill>
                <a:effectLst>
                  <a:innerShdw blurRad="63500" dist="50800" dir="13500000">
                    <a:srgbClr val="000000">
                      <a:alpha val="50000"/>
                    </a:srgbClr>
                  </a:innerShdw>
                </a:effectLst>
                <a:uLnTx/>
                <a:uFillTx/>
                <a:latin typeface="Amasis MT Pro Medium" panose="02040604050005020304" pitchFamily="18" charset="0"/>
                <a:ea typeface="+mn-ea"/>
                <a:cs typeface="+mn-cs"/>
              </a:rPr>
              <a:t>Phil Knox</a:t>
            </a:r>
          </a:p>
        </p:txBody>
      </p:sp>
    </p:spTree>
    <p:extLst>
      <p:ext uri="{BB962C8B-B14F-4D97-AF65-F5344CB8AC3E}">
        <p14:creationId xmlns:p14="http://schemas.microsoft.com/office/powerpoint/2010/main" val="5083516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1EAC4-B082-BD1A-F4BF-587BC1F08A6D}"/>
              </a:ext>
            </a:extLst>
          </p:cNvPr>
          <p:cNvSpPr>
            <a:spLocks noGrp="1"/>
          </p:cNvSpPr>
          <p:nvPr>
            <p:ph type="title"/>
          </p:nvPr>
        </p:nvSpPr>
        <p:spPr/>
        <p:txBody>
          <a:bodyPr/>
          <a:lstStyle/>
          <a:p>
            <a:endParaRPr lang="en-GB"/>
          </a:p>
        </p:txBody>
      </p:sp>
      <p:pic>
        <p:nvPicPr>
          <p:cNvPr id="4" name="Welcome to The Repair Shop">
            <a:hlinkClick r:id="" action="ppaction://media"/>
            <a:extLst>
              <a:ext uri="{FF2B5EF4-FFF2-40B4-BE49-F238E27FC236}">
                <a16:creationId xmlns:a16="http://schemas.microsoft.com/office/drawing/2014/main" id="{2E1C68E8-0962-6AD4-B74C-69ED2FD03F2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18284"/>
            <a:ext cx="12159770" cy="68397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145123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09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a:extLst>
            <a:ext uri="{FF2B5EF4-FFF2-40B4-BE49-F238E27FC236}">
              <a16:creationId xmlns:a16="http://schemas.microsoft.com/office/drawing/2014/main" id="{9321D3C2-A8FE-D7EE-4735-69D1CB0BED7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2F330B3-6C7B-1D51-81E5-AE68D344BB86}"/>
              </a:ext>
            </a:extLst>
          </p:cNvPr>
          <p:cNvSpPr txBox="1"/>
          <p:nvPr/>
        </p:nvSpPr>
        <p:spPr>
          <a:xfrm>
            <a:off x="915629" y="1012954"/>
            <a:ext cx="10360742" cy="4832092"/>
          </a:xfrm>
          <a:prstGeom prst="rect">
            <a:avLst/>
          </a:prstGeom>
          <a:solidFill>
            <a:schemeClr val="bg1">
              <a:lumMod val="85000"/>
              <a:alpha val="19000"/>
            </a:schemeClr>
          </a:solidFill>
        </p:spPr>
        <p:txBody>
          <a:bodyPr wrap="square" rtlCol="0">
            <a:spAutoFit/>
          </a:bodyPr>
          <a:lstStyle/>
          <a:p>
            <a:pPr marL="457200"/>
            <a:r>
              <a:rPr lang="en-US" sz="2800" b="1" kern="100" dirty="0">
                <a:solidFill>
                  <a:schemeClr val="bg1"/>
                </a:solidFill>
                <a:effectLst>
                  <a:outerShdw blurRad="38100" dist="38100" dir="2700000" algn="tl">
                    <a:srgbClr val="000000">
                      <a:alpha val="43137"/>
                    </a:srgbClr>
                  </a:outerShdw>
                </a:effectLst>
                <a:latin typeface="Aptos" panose="020B0004020202020204" pitchFamily="34" charset="0"/>
                <a:ea typeface="Aptos" panose="020B0004020202020204" pitchFamily="34" charset="0"/>
                <a:cs typeface="Times New Roman" panose="02020603050405020304" pitchFamily="18" charset="0"/>
              </a:rPr>
              <a:t>Psalm 139:13-16</a:t>
            </a:r>
          </a:p>
          <a:p>
            <a:pPr marL="457200"/>
            <a:endParaRPr lang="en-GB" sz="2800" kern="100" dirty="0">
              <a:solidFill>
                <a:schemeClr val="bg1"/>
              </a:solidFill>
              <a:effectLst>
                <a:outerShdw blurRad="38100" dist="38100" dir="2700000" algn="tl">
                  <a:srgbClr val="000000">
                    <a:alpha val="43137"/>
                  </a:srgbClr>
                </a:outerShdw>
              </a:effectLst>
              <a:latin typeface="Aptos" panose="020B0004020202020204" pitchFamily="34" charset="0"/>
              <a:ea typeface="Aptos" panose="020B0004020202020204" pitchFamily="34" charset="0"/>
              <a:cs typeface="Times New Roman" panose="02020603050405020304" pitchFamily="18" charset="0"/>
            </a:endParaRPr>
          </a:p>
          <a:p>
            <a:pPr marL="457200"/>
            <a:r>
              <a:rPr lang="en-GB" sz="2800" b="1" i="1" kern="100" dirty="0">
                <a:solidFill>
                  <a:schemeClr val="bg1"/>
                </a:solidFill>
                <a:effectLst>
                  <a:outerShdw blurRad="38100" dist="38100" dir="2700000" algn="tl">
                    <a:srgbClr val="000000">
                      <a:alpha val="43137"/>
                    </a:srgbClr>
                  </a:outerShdw>
                </a:effectLst>
                <a:latin typeface="Aptos" panose="020B0004020202020204" pitchFamily="34" charset="0"/>
                <a:ea typeface="Aptos" panose="020B0004020202020204" pitchFamily="34" charset="0"/>
                <a:cs typeface="Times New Roman" panose="02020603050405020304" pitchFamily="18" charset="0"/>
              </a:rPr>
              <a:t>You made all the delicate, inner parts of my body</a:t>
            </a:r>
            <a:endParaRPr lang="en-GB" sz="2800" b="1" kern="100" dirty="0">
              <a:solidFill>
                <a:schemeClr val="bg1"/>
              </a:solidFill>
              <a:effectLst>
                <a:outerShdw blurRad="38100" dist="38100" dir="2700000" algn="tl">
                  <a:srgbClr val="000000">
                    <a:alpha val="43137"/>
                  </a:srgbClr>
                </a:outerShdw>
              </a:effectLst>
              <a:latin typeface="Aptos" panose="020B0004020202020204" pitchFamily="34" charset="0"/>
              <a:ea typeface="Aptos" panose="020B0004020202020204" pitchFamily="34" charset="0"/>
              <a:cs typeface="Times New Roman" panose="02020603050405020304" pitchFamily="18" charset="0"/>
            </a:endParaRPr>
          </a:p>
          <a:p>
            <a:pPr marL="457200"/>
            <a:r>
              <a:rPr lang="en-GB" sz="2800" b="1" i="1" kern="100" dirty="0">
                <a:solidFill>
                  <a:schemeClr val="bg1"/>
                </a:solidFill>
                <a:effectLst>
                  <a:outerShdw blurRad="38100" dist="38100" dir="2700000" algn="tl">
                    <a:srgbClr val="000000">
                      <a:alpha val="43137"/>
                    </a:srgbClr>
                  </a:outerShdw>
                </a:effectLst>
                <a:latin typeface="Aptos" panose="020B0004020202020204" pitchFamily="34" charset="0"/>
                <a:ea typeface="Aptos" panose="020B0004020202020204" pitchFamily="34" charset="0"/>
                <a:cs typeface="Times New Roman" panose="02020603050405020304" pitchFamily="18" charset="0"/>
              </a:rPr>
              <a:t>and knit me together in my mother’s womb.</a:t>
            </a:r>
            <a:endParaRPr lang="en-GB" sz="2800" b="1" kern="100" dirty="0">
              <a:solidFill>
                <a:schemeClr val="bg1"/>
              </a:solidFill>
              <a:effectLst>
                <a:outerShdw blurRad="38100" dist="38100" dir="2700000" algn="tl">
                  <a:srgbClr val="000000">
                    <a:alpha val="43137"/>
                  </a:srgbClr>
                </a:outerShdw>
              </a:effectLst>
              <a:latin typeface="Aptos" panose="020B0004020202020204" pitchFamily="34" charset="0"/>
              <a:ea typeface="Aptos" panose="020B0004020202020204" pitchFamily="34" charset="0"/>
              <a:cs typeface="Times New Roman" panose="02020603050405020304" pitchFamily="18" charset="0"/>
            </a:endParaRPr>
          </a:p>
          <a:p>
            <a:pPr marL="457200"/>
            <a:r>
              <a:rPr lang="en-GB" sz="2800" b="1" i="1" kern="100" dirty="0">
                <a:solidFill>
                  <a:schemeClr val="bg1"/>
                </a:solidFill>
                <a:effectLst>
                  <a:outerShdw blurRad="38100" dist="38100" dir="2700000" algn="tl">
                    <a:srgbClr val="000000">
                      <a:alpha val="43137"/>
                    </a:srgbClr>
                  </a:outerShdw>
                </a:effectLst>
                <a:latin typeface="Aptos" panose="020B0004020202020204" pitchFamily="34" charset="0"/>
                <a:ea typeface="Aptos" panose="020B0004020202020204" pitchFamily="34" charset="0"/>
                <a:cs typeface="Times New Roman" panose="02020603050405020304" pitchFamily="18" charset="0"/>
              </a:rPr>
              <a:t>Thank you for making me so wonderfully complex!</a:t>
            </a:r>
            <a:endParaRPr lang="en-GB" sz="2800" b="1" kern="100" dirty="0">
              <a:solidFill>
                <a:schemeClr val="bg1"/>
              </a:solidFill>
              <a:effectLst>
                <a:outerShdw blurRad="38100" dist="38100" dir="2700000" algn="tl">
                  <a:srgbClr val="000000">
                    <a:alpha val="43137"/>
                  </a:srgbClr>
                </a:outerShdw>
              </a:effectLst>
              <a:latin typeface="Aptos" panose="020B0004020202020204" pitchFamily="34" charset="0"/>
              <a:ea typeface="Aptos" panose="020B0004020202020204" pitchFamily="34" charset="0"/>
              <a:cs typeface="Times New Roman" panose="02020603050405020304" pitchFamily="18" charset="0"/>
            </a:endParaRPr>
          </a:p>
          <a:p>
            <a:pPr marL="457200"/>
            <a:r>
              <a:rPr lang="en-GB" sz="2800" b="1" i="1" kern="100" dirty="0">
                <a:solidFill>
                  <a:schemeClr val="bg1"/>
                </a:solidFill>
                <a:effectLst>
                  <a:outerShdw blurRad="38100" dist="38100" dir="2700000" algn="tl">
                    <a:srgbClr val="000000">
                      <a:alpha val="43137"/>
                    </a:srgbClr>
                  </a:outerShdw>
                </a:effectLst>
                <a:latin typeface="Aptos" panose="020B0004020202020204" pitchFamily="34" charset="0"/>
                <a:ea typeface="Aptos" panose="020B0004020202020204" pitchFamily="34" charset="0"/>
                <a:cs typeface="Times New Roman" panose="02020603050405020304" pitchFamily="18" charset="0"/>
              </a:rPr>
              <a:t>Your workmanship is marvellous—how well I know it.</a:t>
            </a:r>
            <a:endParaRPr lang="en-GB" sz="2800" b="1" kern="100" dirty="0">
              <a:solidFill>
                <a:schemeClr val="bg1"/>
              </a:solidFill>
              <a:effectLst>
                <a:outerShdw blurRad="38100" dist="38100" dir="2700000" algn="tl">
                  <a:srgbClr val="000000">
                    <a:alpha val="43137"/>
                  </a:srgbClr>
                </a:outerShdw>
              </a:effectLst>
              <a:latin typeface="Aptos" panose="020B0004020202020204" pitchFamily="34" charset="0"/>
              <a:ea typeface="Aptos" panose="020B0004020202020204" pitchFamily="34" charset="0"/>
              <a:cs typeface="Times New Roman" panose="02020603050405020304" pitchFamily="18" charset="0"/>
            </a:endParaRPr>
          </a:p>
          <a:p>
            <a:pPr marL="457200"/>
            <a:r>
              <a:rPr lang="en-GB" sz="2800" b="1" i="1" kern="100" dirty="0">
                <a:solidFill>
                  <a:schemeClr val="bg1"/>
                </a:solidFill>
                <a:effectLst>
                  <a:outerShdw blurRad="38100" dist="38100" dir="2700000" algn="tl">
                    <a:srgbClr val="000000">
                      <a:alpha val="43137"/>
                    </a:srgbClr>
                  </a:outerShdw>
                </a:effectLst>
                <a:latin typeface="Aptos" panose="020B0004020202020204" pitchFamily="34" charset="0"/>
                <a:ea typeface="Aptos" panose="020B0004020202020204" pitchFamily="34" charset="0"/>
                <a:cs typeface="Times New Roman" panose="02020603050405020304" pitchFamily="18" charset="0"/>
              </a:rPr>
              <a:t>You watched me as I was being formed in utter seclusion,</a:t>
            </a:r>
            <a:endParaRPr lang="en-GB" sz="2800" b="1" kern="100" dirty="0">
              <a:solidFill>
                <a:schemeClr val="bg1"/>
              </a:solidFill>
              <a:effectLst>
                <a:outerShdw blurRad="38100" dist="38100" dir="2700000" algn="tl">
                  <a:srgbClr val="000000">
                    <a:alpha val="43137"/>
                  </a:srgbClr>
                </a:outerShdw>
              </a:effectLst>
              <a:latin typeface="Aptos" panose="020B0004020202020204" pitchFamily="34" charset="0"/>
              <a:ea typeface="Aptos" panose="020B0004020202020204" pitchFamily="34" charset="0"/>
              <a:cs typeface="Times New Roman" panose="02020603050405020304" pitchFamily="18" charset="0"/>
            </a:endParaRPr>
          </a:p>
          <a:p>
            <a:pPr marL="457200"/>
            <a:r>
              <a:rPr lang="en-GB" sz="2800" b="1" i="1" kern="100" dirty="0">
                <a:solidFill>
                  <a:schemeClr val="bg1"/>
                </a:solidFill>
                <a:effectLst>
                  <a:outerShdw blurRad="38100" dist="38100" dir="2700000" algn="tl">
                    <a:srgbClr val="000000">
                      <a:alpha val="43137"/>
                    </a:srgbClr>
                  </a:outerShdw>
                </a:effectLst>
                <a:latin typeface="Aptos" panose="020B0004020202020204" pitchFamily="34" charset="0"/>
                <a:ea typeface="Aptos" panose="020B0004020202020204" pitchFamily="34" charset="0"/>
                <a:cs typeface="Times New Roman" panose="02020603050405020304" pitchFamily="18" charset="0"/>
              </a:rPr>
              <a:t>as I was woven together in the dark of the womb.</a:t>
            </a:r>
            <a:endParaRPr lang="en-GB" sz="2800" b="1" kern="100" dirty="0">
              <a:solidFill>
                <a:schemeClr val="bg1"/>
              </a:solidFill>
              <a:effectLst>
                <a:outerShdw blurRad="38100" dist="38100" dir="2700000" algn="tl">
                  <a:srgbClr val="000000">
                    <a:alpha val="43137"/>
                  </a:srgbClr>
                </a:outerShdw>
              </a:effectLst>
              <a:latin typeface="Aptos" panose="020B0004020202020204" pitchFamily="34" charset="0"/>
              <a:ea typeface="Aptos" panose="020B0004020202020204" pitchFamily="34" charset="0"/>
              <a:cs typeface="Times New Roman" panose="02020603050405020304" pitchFamily="18" charset="0"/>
            </a:endParaRPr>
          </a:p>
          <a:p>
            <a:pPr marL="457200"/>
            <a:r>
              <a:rPr lang="en-GB" sz="2800" b="1" i="1" kern="100" dirty="0">
                <a:solidFill>
                  <a:schemeClr val="bg1"/>
                </a:solidFill>
                <a:effectLst>
                  <a:outerShdw blurRad="38100" dist="38100" dir="2700000" algn="tl">
                    <a:srgbClr val="000000">
                      <a:alpha val="43137"/>
                    </a:srgbClr>
                  </a:outerShdw>
                </a:effectLst>
                <a:latin typeface="Aptos" panose="020B0004020202020204" pitchFamily="34" charset="0"/>
                <a:ea typeface="Aptos" panose="020B0004020202020204" pitchFamily="34" charset="0"/>
                <a:cs typeface="Times New Roman" panose="02020603050405020304" pitchFamily="18" charset="0"/>
              </a:rPr>
              <a:t>You saw me before I was born.</a:t>
            </a:r>
            <a:br>
              <a:rPr lang="en-GB" sz="2800" b="1" i="1" kern="100" dirty="0">
                <a:solidFill>
                  <a:schemeClr val="bg1"/>
                </a:solidFill>
                <a:effectLst>
                  <a:outerShdw blurRad="38100" dist="38100" dir="2700000" algn="tl">
                    <a:srgbClr val="000000">
                      <a:alpha val="43137"/>
                    </a:srgbClr>
                  </a:outerShdw>
                </a:effectLst>
                <a:latin typeface="Aptos" panose="020B0004020202020204" pitchFamily="34" charset="0"/>
                <a:ea typeface="Aptos" panose="020B0004020202020204" pitchFamily="34" charset="0"/>
                <a:cs typeface="Times New Roman" panose="02020603050405020304" pitchFamily="18" charset="0"/>
              </a:rPr>
            </a:br>
            <a:r>
              <a:rPr lang="en-GB" sz="2800" b="1" i="1" kern="100" dirty="0">
                <a:solidFill>
                  <a:schemeClr val="bg1"/>
                </a:solidFill>
                <a:effectLst>
                  <a:outerShdw blurRad="38100" dist="38100" dir="2700000" algn="tl">
                    <a:srgbClr val="000000">
                      <a:alpha val="43137"/>
                    </a:srgbClr>
                  </a:outerShdw>
                </a:effectLst>
                <a:latin typeface="Aptos" panose="020B0004020202020204" pitchFamily="34" charset="0"/>
                <a:ea typeface="Aptos" panose="020B0004020202020204" pitchFamily="34" charset="0"/>
                <a:cs typeface="Times New Roman" panose="02020603050405020304" pitchFamily="18" charset="0"/>
              </a:rPr>
              <a:t>Every day of my life was recorded in your book.</a:t>
            </a:r>
            <a:endParaRPr lang="en-GB" sz="2800" b="1" kern="100" dirty="0">
              <a:solidFill>
                <a:schemeClr val="bg1"/>
              </a:solidFill>
              <a:effectLst>
                <a:outerShdw blurRad="38100" dist="38100" dir="2700000" algn="tl">
                  <a:srgbClr val="000000">
                    <a:alpha val="43137"/>
                  </a:srgbClr>
                </a:outerShdw>
              </a:effectLst>
              <a:latin typeface="Aptos" panose="020B0004020202020204" pitchFamily="34" charset="0"/>
              <a:ea typeface="Aptos" panose="020B0004020202020204" pitchFamily="34" charset="0"/>
              <a:cs typeface="Times New Roman" panose="02020603050405020304" pitchFamily="18" charset="0"/>
            </a:endParaRPr>
          </a:p>
          <a:p>
            <a:pPr marL="457200"/>
            <a:r>
              <a:rPr lang="en-GB" sz="2800" b="1" i="1" kern="100" dirty="0">
                <a:solidFill>
                  <a:schemeClr val="bg1"/>
                </a:solidFill>
                <a:effectLst>
                  <a:outerShdw blurRad="38100" dist="38100" dir="2700000" algn="tl">
                    <a:srgbClr val="000000">
                      <a:alpha val="43137"/>
                    </a:srgbClr>
                  </a:outerShdw>
                </a:effectLst>
                <a:latin typeface="Aptos" panose="020B0004020202020204" pitchFamily="34" charset="0"/>
                <a:ea typeface="Aptos" panose="020B0004020202020204" pitchFamily="34" charset="0"/>
                <a:cs typeface="Times New Roman" panose="02020603050405020304" pitchFamily="18" charset="0"/>
              </a:rPr>
              <a:t>Every moment was laid out before a single day had passed.</a:t>
            </a:r>
            <a:endParaRPr lang="en-GB" sz="1800" b="1" kern="100" dirty="0">
              <a:solidFill>
                <a:schemeClr val="bg1"/>
              </a:solidFill>
              <a:effectLst>
                <a:outerShdw blurRad="38100" dist="38100" dir="2700000" algn="tl">
                  <a:srgbClr val="000000">
                    <a:alpha val="43137"/>
                  </a:srgbClr>
                </a:outerShdw>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4041156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pic>
        <p:nvPicPr>
          <p:cNvPr id="5" name="Picture 4" descr="A person sitting at a table&#10;&#10;AI-generated content may be incorrect.">
            <a:extLst>
              <a:ext uri="{FF2B5EF4-FFF2-40B4-BE49-F238E27FC236}">
                <a16:creationId xmlns:a16="http://schemas.microsoft.com/office/drawing/2014/main" id="{AEDC84B6-05F9-C919-409E-063D2C61A7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349" y="1047959"/>
            <a:ext cx="4762081" cy="476208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Rectangle 5">
            <a:extLst>
              <a:ext uri="{FF2B5EF4-FFF2-40B4-BE49-F238E27FC236}">
                <a16:creationId xmlns:a16="http://schemas.microsoft.com/office/drawing/2014/main" id="{FF963E5F-D19B-765F-8217-7B8A39CE99D7}"/>
              </a:ext>
            </a:extLst>
          </p:cNvPr>
          <p:cNvSpPr/>
          <p:nvPr/>
        </p:nvSpPr>
        <p:spPr>
          <a:xfrm>
            <a:off x="5456903" y="1883243"/>
            <a:ext cx="6558116" cy="2616101"/>
          </a:xfrm>
          <a:prstGeom prst="rect">
            <a:avLst/>
          </a:prstGeom>
          <a:noFill/>
        </p:spPr>
        <p:txBody>
          <a:bodyPr wrap="square" lIns="91440" tIns="45720" rIns="91440" bIns="45720">
            <a:spAutoFit/>
          </a:bodyPr>
          <a:lstStyle/>
          <a:p>
            <a:pPr algn="ctr"/>
            <a:r>
              <a:rPr lang="en-US" sz="5400" i="1" cap="none" spc="50" dirty="0">
                <a:ln w="0"/>
                <a:solidFill>
                  <a:schemeClr val="bg2"/>
                </a:solidFill>
                <a:effectLst>
                  <a:innerShdw blurRad="63500" dist="50800" dir="13500000">
                    <a:srgbClr val="000000">
                      <a:alpha val="50000"/>
                    </a:srgbClr>
                  </a:innerShdw>
                </a:effectLst>
                <a:latin typeface="Amasis MT Pro Medium" panose="02040604050005020304" pitchFamily="18" charset="0"/>
              </a:rPr>
              <a:t>If someone’s made it,</a:t>
            </a:r>
          </a:p>
          <a:p>
            <a:pPr algn="ctr"/>
            <a:r>
              <a:rPr lang="en-US" sz="5400" i="1" cap="none" spc="50" dirty="0">
                <a:ln w="0"/>
                <a:solidFill>
                  <a:schemeClr val="bg2"/>
                </a:solidFill>
                <a:effectLst>
                  <a:innerShdw blurRad="63500" dist="50800" dir="13500000">
                    <a:srgbClr val="000000">
                      <a:alpha val="50000"/>
                    </a:srgbClr>
                  </a:innerShdw>
                </a:effectLst>
                <a:latin typeface="Amasis MT Pro Medium" panose="02040604050005020304" pitchFamily="18" charset="0"/>
              </a:rPr>
              <a:t>then I can fix it</a:t>
            </a:r>
          </a:p>
          <a:p>
            <a:pPr algn="ctr"/>
            <a:endParaRPr lang="en-US" sz="2800" i="1" spc="50" dirty="0">
              <a:ln w="0"/>
              <a:solidFill>
                <a:schemeClr val="bg2"/>
              </a:solidFill>
              <a:effectLst>
                <a:innerShdw blurRad="63500" dist="50800" dir="13500000">
                  <a:srgbClr val="000000">
                    <a:alpha val="50000"/>
                  </a:srgbClr>
                </a:innerShdw>
              </a:effectLst>
              <a:latin typeface="Amasis MT Pro Medium" panose="02040604050005020304" pitchFamily="18" charset="0"/>
            </a:endParaRPr>
          </a:p>
          <a:p>
            <a:pPr algn="ctr"/>
            <a:r>
              <a:rPr lang="en-US" sz="2800" i="1" spc="50" dirty="0">
                <a:ln w="0"/>
                <a:solidFill>
                  <a:schemeClr val="bg2"/>
                </a:solidFill>
                <a:effectLst>
                  <a:innerShdw blurRad="63500" dist="50800" dir="13500000">
                    <a:srgbClr val="000000">
                      <a:alpha val="50000"/>
                    </a:srgbClr>
                  </a:innerShdw>
                </a:effectLst>
                <a:latin typeface="Amasis MT Pro Medium" panose="02040604050005020304" pitchFamily="18" charset="0"/>
              </a:rPr>
              <a:t>Brenton West</a:t>
            </a:r>
            <a:endParaRPr lang="en-US" sz="2800" i="1" cap="none" spc="50" dirty="0">
              <a:ln w="0"/>
              <a:solidFill>
                <a:schemeClr val="bg2"/>
              </a:solidFill>
              <a:effectLst>
                <a:innerShdw blurRad="63500" dist="50800" dir="13500000">
                  <a:srgbClr val="000000">
                    <a:alpha val="50000"/>
                  </a:srgbClr>
                </a:innerShdw>
              </a:effectLst>
              <a:latin typeface="Amasis MT Pro Medium" panose="02040604050005020304" pitchFamily="18" charset="0"/>
            </a:endParaRPr>
          </a:p>
        </p:txBody>
      </p:sp>
    </p:spTree>
    <p:extLst>
      <p:ext uri="{BB962C8B-B14F-4D97-AF65-F5344CB8AC3E}">
        <p14:creationId xmlns:p14="http://schemas.microsoft.com/office/powerpoint/2010/main" val="23311851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2000" b="-22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15398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a:extLst>
            <a:ext uri="{FF2B5EF4-FFF2-40B4-BE49-F238E27FC236}">
              <a16:creationId xmlns:a16="http://schemas.microsoft.com/office/drawing/2014/main" id="{B1FA9A2D-316C-4437-9F17-8EFA4F68EF9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06FABAB-C6C1-79F8-3BE0-B09E06FF2272}"/>
              </a:ext>
            </a:extLst>
          </p:cNvPr>
          <p:cNvSpPr txBox="1"/>
          <p:nvPr/>
        </p:nvSpPr>
        <p:spPr>
          <a:xfrm>
            <a:off x="629265" y="1579820"/>
            <a:ext cx="6096000" cy="4955203"/>
          </a:xfrm>
          <a:prstGeom prst="rect">
            <a:avLst/>
          </a:prstGeom>
          <a:noFill/>
        </p:spPr>
        <p:txBody>
          <a:bodyPr wrap="square">
            <a:spAutoFit/>
          </a:bodyPr>
          <a:lstStyle/>
          <a:p>
            <a:pPr marL="342900" lvl="0" indent="-342900">
              <a:buFont typeface="Wingdings" panose="05000000000000000000" pitchFamily="2" charset="2"/>
              <a:buChar char=""/>
            </a:pPr>
            <a:r>
              <a:rPr lang="en-US" sz="2800" kern="100" dirty="0">
                <a:solidFill>
                  <a:schemeClr val="bg1">
                    <a:lumMod val="95000"/>
                  </a:schemeClr>
                </a:solidFill>
                <a:effectLst/>
                <a:latin typeface="Amasis MT Pro Medium" panose="02040604050005020304" pitchFamily="18" charset="0"/>
                <a:ea typeface="Aptos" panose="020B0004020202020204" pitchFamily="34" charset="0"/>
                <a:cs typeface="Times New Roman" panose="02020603050405020304" pitchFamily="18" charset="0"/>
              </a:rPr>
              <a:t>A jolly good clean</a:t>
            </a:r>
            <a:endParaRPr lang="en-GB" sz="2800" kern="100" dirty="0">
              <a:solidFill>
                <a:schemeClr val="bg1">
                  <a:lumMod val="95000"/>
                </a:schemeClr>
              </a:solidFill>
              <a:effectLst/>
              <a:latin typeface="Amasis MT Pro Medium" panose="02040604050005020304" pitchFamily="18" charset="0"/>
              <a:ea typeface="Aptos" panose="020B0004020202020204" pitchFamily="34" charset="0"/>
              <a:cs typeface="Times New Roman" panose="02020603050405020304" pitchFamily="18" charset="0"/>
            </a:endParaRPr>
          </a:p>
          <a:p>
            <a:pPr marL="342900" lvl="0" indent="-342900">
              <a:buFont typeface="Wingdings" panose="05000000000000000000" pitchFamily="2" charset="2"/>
              <a:buChar char=""/>
            </a:pPr>
            <a:r>
              <a:rPr lang="en-US" sz="2800" kern="100" dirty="0">
                <a:solidFill>
                  <a:schemeClr val="bg1">
                    <a:lumMod val="95000"/>
                  </a:schemeClr>
                </a:solidFill>
                <a:effectLst/>
                <a:latin typeface="Amasis MT Pro Medium" panose="02040604050005020304" pitchFamily="18" charset="0"/>
                <a:ea typeface="Aptos" panose="020B0004020202020204" pitchFamily="34" charset="0"/>
                <a:cs typeface="Times New Roman" panose="02020603050405020304" pitchFamily="18" charset="0"/>
              </a:rPr>
              <a:t>Carefully assess</a:t>
            </a:r>
            <a:endParaRPr lang="en-GB" sz="2800" kern="100" dirty="0">
              <a:solidFill>
                <a:schemeClr val="bg1">
                  <a:lumMod val="95000"/>
                </a:schemeClr>
              </a:solidFill>
              <a:effectLst/>
              <a:latin typeface="Amasis MT Pro Medium" panose="02040604050005020304" pitchFamily="18" charset="0"/>
              <a:ea typeface="Aptos" panose="020B0004020202020204" pitchFamily="34" charset="0"/>
              <a:cs typeface="Times New Roman" panose="02020603050405020304" pitchFamily="18" charset="0"/>
            </a:endParaRPr>
          </a:p>
          <a:p>
            <a:pPr marL="342900" lvl="0" indent="-342900">
              <a:buFont typeface="Wingdings" panose="05000000000000000000" pitchFamily="2" charset="2"/>
              <a:buChar char=""/>
            </a:pPr>
            <a:r>
              <a:rPr lang="en-US" sz="2800" kern="100" dirty="0">
                <a:solidFill>
                  <a:schemeClr val="bg1">
                    <a:lumMod val="95000"/>
                  </a:schemeClr>
                </a:solidFill>
                <a:effectLst/>
                <a:latin typeface="Amasis MT Pro Medium" panose="02040604050005020304" pitchFamily="18" charset="0"/>
                <a:ea typeface="Aptos" panose="020B0004020202020204" pitchFamily="34" charset="0"/>
                <a:cs typeface="Times New Roman" panose="02020603050405020304" pitchFamily="18" charset="0"/>
              </a:rPr>
              <a:t>Japanese tissue paper</a:t>
            </a:r>
            <a:endParaRPr lang="en-GB" sz="2800" kern="100" dirty="0">
              <a:solidFill>
                <a:schemeClr val="bg1">
                  <a:lumMod val="95000"/>
                </a:schemeClr>
              </a:solidFill>
              <a:effectLst/>
              <a:latin typeface="Amasis MT Pro Medium" panose="02040604050005020304" pitchFamily="18" charset="0"/>
              <a:ea typeface="Aptos" panose="020B0004020202020204" pitchFamily="34" charset="0"/>
              <a:cs typeface="Times New Roman" panose="02020603050405020304" pitchFamily="18" charset="0"/>
            </a:endParaRPr>
          </a:p>
          <a:p>
            <a:pPr marL="342900" lvl="0" indent="-342900">
              <a:buFont typeface="Wingdings" panose="05000000000000000000" pitchFamily="2" charset="2"/>
              <a:buChar char=""/>
            </a:pPr>
            <a:r>
              <a:rPr lang="en-US" sz="2800" kern="100" dirty="0">
                <a:solidFill>
                  <a:schemeClr val="bg1">
                    <a:lumMod val="95000"/>
                  </a:schemeClr>
                </a:solidFill>
                <a:effectLst/>
                <a:latin typeface="Amasis MT Pro Medium" panose="02040604050005020304" pitchFamily="18" charset="0"/>
                <a:ea typeface="Aptos" panose="020B0004020202020204" pitchFamily="34" charset="0"/>
                <a:cs typeface="Times New Roman" panose="02020603050405020304" pitchFamily="18" charset="0"/>
              </a:rPr>
              <a:t>Sand blast metal</a:t>
            </a:r>
            <a:endParaRPr lang="en-GB" sz="2800" kern="100" dirty="0">
              <a:solidFill>
                <a:schemeClr val="bg1">
                  <a:lumMod val="95000"/>
                </a:schemeClr>
              </a:solidFill>
              <a:effectLst/>
              <a:latin typeface="Amasis MT Pro Medium" panose="02040604050005020304" pitchFamily="18" charset="0"/>
              <a:ea typeface="Aptos" panose="020B0004020202020204" pitchFamily="34" charset="0"/>
              <a:cs typeface="Times New Roman" panose="02020603050405020304" pitchFamily="18" charset="0"/>
            </a:endParaRPr>
          </a:p>
          <a:p>
            <a:pPr marL="342900" lvl="0" indent="-342900">
              <a:buFont typeface="Wingdings" panose="05000000000000000000" pitchFamily="2" charset="2"/>
              <a:buChar char=""/>
            </a:pPr>
            <a:r>
              <a:rPr lang="en-US" sz="2800" kern="100" dirty="0">
                <a:solidFill>
                  <a:schemeClr val="bg1">
                    <a:lumMod val="95000"/>
                  </a:schemeClr>
                </a:solidFill>
                <a:effectLst/>
                <a:latin typeface="Amasis MT Pro Medium" panose="02040604050005020304" pitchFamily="18" charset="0"/>
                <a:ea typeface="Aptos" panose="020B0004020202020204" pitchFamily="34" charset="0"/>
                <a:cs typeface="Times New Roman" panose="02020603050405020304" pitchFamily="18" charset="0"/>
              </a:rPr>
              <a:t>Clock fluid</a:t>
            </a:r>
            <a:endParaRPr lang="en-GB" sz="2800" kern="100" dirty="0">
              <a:solidFill>
                <a:schemeClr val="bg1">
                  <a:lumMod val="95000"/>
                </a:schemeClr>
              </a:solidFill>
              <a:effectLst/>
              <a:latin typeface="Amasis MT Pro Medium" panose="02040604050005020304" pitchFamily="18" charset="0"/>
              <a:ea typeface="Aptos" panose="020B0004020202020204" pitchFamily="34" charset="0"/>
              <a:cs typeface="Times New Roman" panose="02020603050405020304" pitchFamily="18" charset="0"/>
            </a:endParaRPr>
          </a:p>
          <a:p>
            <a:pPr marL="342900" lvl="0" indent="-342900">
              <a:buFont typeface="Wingdings" panose="05000000000000000000" pitchFamily="2" charset="2"/>
              <a:buChar char=""/>
            </a:pPr>
            <a:r>
              <a:rPr lang="en-US" sz="2800" kern="100" dirty="0">
                <a:solidFill>
                  <a:schemeClr val="bg1">
                    <a:lumMod val="95000"/>
                  </a:schemeClr>
                </a:solidFill>
                <a:effectLst/>
                <a:latin typeface="Amasis MT Pro Medium" panose="02040604050005020304" pitchFamily="18" charset="0"/>
                <a:ea typeface="Aptos" panose="020B0004020202020204" pitchFamily="34" charset="0"/>
                <a:cs typeface="Times New Roman" panose="02020603050405020304" pitchFamily="18" charset="0"/>
              </a:rPr>
              <a:t>Rehydrate paper &amp; leather</a:t>
            </a:r>
            <a:endParaRPr lang="en-GB" sz="2800" kern="100" dirty="0">
              <a:solidFill>
                <a:schemeClr val="bg1">
                  <a:lumMod val="95000"/>
                </a:schemeClr>
              </a:solidFill>
              <a:effectLst/>
              <a:latin typeface="Amasis MT Pro Medium" panose="02040604050005020304" pitchFamily="18" charset="0"/>
              <a:ea typeface="Aptos" panose="020B0004020202020204" pitchFamily="34" charset="0"/>
              <a:cs typeface="Times New Roman" panose="02020603050405020304" pitchFamily="18" charset="0"/>
            </a:endParaRPr>
          </a:p>
          <a:p>
            <a:pPr marL="342900" lvl="0" indent="-342900">
              <a:buFont typeface="Wingdings" panose="05000000000000000000" pitchFamily="2" charset="2"/>
              <a:buChar char=""/>
            </a:pPr>
            <a:r>
              <a:rPr lang="en-US" sz="2800" kern="100" dirty="0">
                <a:solidFill>
                  <a:schemeClr val="bg1">
                    <a:lumMod val="95000"/>
                  </a:schemeClr>
                </a:solidFill>
                <a:effectLst/>
                <a:latin typeface="Amasis MT Pro Medium" panose="02040604050005020304" pitchFamily="18" charset="0"/>
                <a:ea typeface="Aptos" panose="020B0004020202020204" pitchFamily="34" charset="0"/>
                <a:cs typeface="Times New Roman" panose="02020603050405020304" pitchFamily="18" charset="0"/>
              </a:rPr>
              <a:t>Areas of loss restored</a:t>
            </a:r>
            <a:endParaRPr lang="en-GB" sz="2800" kern="100" dirty="0">
              <a:solidFill>
                <a:schemeClr val="bg1">
                  <a:lumMod val="95000"/>
                </a:schemeClr>
              </a:solidFill>
              <a:effectLst/>
              <a:latin typeface="Amasis MT Pro Medium" panose="02040604050005020304" pitchFamily="18" charset="0"/>
              <a:ea typeface="Aptos" panose="020B0004020202020204" pitchFamily="34" charset="0"/>
              <a:cs typeface="Times New Roman" panose="02020603050405020304" pitchFamily="18" charset="0"/>
            </a:endParaRPr>
          </a:p>
          <a:p>
            <a:pPr marL="342900" lvl="0" indent="-342900">
              <a:buFont typeface="Wingdings" panose="05000000000000000000" pitchFamily="2" charset="2"/>
              <a:buChar char=""/>
            </a:pPr>
            <a:r>
              <a:rPr lang="en-US" sz="2800" kern="100" dirty="0">
                <a:solidFill>
                  <a:schemeClr val="bg1">
                    <a:lumMod val="95000"/>
                  </a:schemeClr>
                </a:solidFill>
                <a:effectLst/>
                <a:latin typeface="Amasis MT Pro Medium" panose="02040604050005020304" pitchFamily="18" charset="0"/>
                <a:ea typeface="Aptos" panose="020B0004020202020204" pitchFamily="34" charset="0"/>
                <a:cs typeface="Times New Roman" panose="02020603050405020304" pitchFamily="18" charset="0"/>
              </a:rPr>
              <a:t>Polished</a:t>
            </a:r>
          </a:p>
          <a:p>
            <a:pPr marL="342900" lvl="0" indent="-342900">
              <a:buFont typeface="Wingdings" panose="05000000000000000000" pitchFamily="2" charset="2"/>
              <a:buChar char=""/>
            </a:pPr>
            <a:r>
              <a:rPr lang="en-US" sz="2800" kern="100" dirty="0">
                <a:solidFill>
                  <a:schemeClr val="bg1">
                    <a:lumMod val="95000"/>
                  </a:schemeClr>
                </a:solidFill>
                <a:latin typeface="Amasis MT Pro Medium" panose="02040604050005020304" pitchFamily="18" charset="0"/>
                <a:ea typeface="Aptos" panose="020B0004020202020204" pitchFamily="34" charset="0"/>
                <a:cs typeface="Times New Roman" panose="02020603050405020304" pitchFamily="18" charset="0"/>
              </a:rPr>
              <a:t>Put back together</a:t>
            </a:r>
            <a:endParaRPr lang="en-GB" sz="2800" kern="100" dirty="0">
              <a:solidFill>
                <a:schemeClr val="bg1">
                  <a:lumMod val="95000"/>
                </a:schemeClr>
              </a:solidFill>
              <a:effectLst/>
              <a:latin typeface="Amasis MT Pro Medium" panose="02040604050005020304" pitchFamily="18" charset="0"/>
              <a:ea typeface="Aptos" panose="020B0004020202020204" pitchFamily="34" charset="0"/>
              <a:cs typeface="Times New Roman" panose="02020603050405020304" pitchFamily="18" charset="0"/>
            </a:endParaRPr>
          </a:p>
          <a:p>
            <a:pPr marL="342900" lvl="0" indent="-342900">
              <a:buFont typeface="Wingdings" panose="05000000000000000000" pitchFamily="2" charset="2"/>
              <a:buChar char=""/>
            </a:pPr>
            <a:r>
              <a:rPr lang="en-US" sz="2800" kern="100" dirty="0">
                <a:solidFill>
                  <a:schemeClr val="bg1">
                    <a:lumMod val="95000"/>
                  </a:schemeClr>
                </a:solidFill>
                <a:effectLst/>
                <a:latin typeface="Amasis MT Pro Medium" panose="02040604050005020304" pitchFamily="18" charset="0"/>
                <a:ea typeface="Aptos" panose="020B0004020202020204" pitchFamily="34" charset="0"/>
                <a:cs typeface="Times New Roman" panose="02020603050405020304" pitchFamily="18" charset="0"/>
              </a:rPr>
              <a:t>Painted</a:t>
            </a:r>
            <a:endParaRPr lang="en-GB" sz="2800" kern="100" dirty="0">
              <a:solidFill>
                <a:schemeClr val="bg1">
                  <a:lumMod val="95000"/>
                </a:schemeClr>
              </a:solidFill>
              <a:effectLst/>
              <a:latin typeface="Amasis MT Pro Medium" panose="02040604050005020304" pitchFamily="18" charset="0"/>
              <a:ea typeface="Aptos" panose="020B0004020202020204" pitchFamily="34" charset="0"/>
              <a:cs typeface="Times New Roman" panose="02020603050405020304" pitchFamily="18" charset="0"/>
            </a:endParaRPr>
          </a:p>
          <a:p>
            <a:br>
              <a:rPr lang="en-US" sz="1800" dirty="0">
                <a:effectLst/>
                <a:latin typeface="Aptos" panose="020B0004020202020204" pitchFamily="34" charset="0"/>
                <a:ea typeface="Aptos" panose="020B0004020202020204" pitchFamily="34" charset="0"/>
                <a:cs typeface="Times New Roman" panose="02020603050405020304" pitchFamily="18" charset="0"/>
              </a:rPr>
            </a:br>
            <a:endParaRPr lang="en-GB" dirty="0"/>
          </a:p>
        </p:txBody>
      </p:sp>
      <p:sp>
        <p:nvSpPr>
          <p:cNvPr id="4" name="TextBox 3">
            <a:extLst>
              <a:ext uri="{FF2B5EF4-FFF2-40B4-BE49-F238E27FC236}">
                <a16:creationId xmlns:a16="http://schemas.microsoft.com/office/drawing/2014/main" id="{ACE4D687-F61F-13B6-64AE-8C11A6E7CEB5}"/>
              </a:ext>
            </a:extLst>
          </p:cNvPr>
          <p:cNvSpPr txBox="1"/>
          <p:nvPr/>
        </p:nvSpPr>
        <p:spPr>
          <a:xfrm>
            <a:off x="5697794" y="1581407"/>
            <a:ext cx="6096000" cy="4524315"/>
          </a:xfrm>
          <a:prstGeom prst="rect">
            <a:avLst/>
          </a:prstGeom>
          <a:noFill/>
        </p:spPr>
        <p:txBody>
          <a:bodyPr wrap="square">
            <a:spAutoFit/>
          </a:bodyPr>
          <a:lstStyle/>
          <a:p>
            <a:pPr marL="342900" lvl="0" indent="-342900">
              <a:buFont typeface="Wingdings" panose="05000000000000000000" pitchFamily="2" charset="2"/>
              <a:buChar char=""/>
            </a:pPr>
            <a:r>
              <a:rPr lang="en-US" sz="2800" kern="100" dirty="0">
                <a:solidFill>
                  <a:schemeClr val="bg1">
                    <a:lumMod val="95000"/>
                  </a:schemeClr>
                </a:solidFill>
                <a:effectLst/>
                <a:latin typeface="Amasis MT Pro Medium" panose="02040604050005020304" pitchFamily="18" charset="0"/>
                <a:ea typeface="Aptos" panose="020B0004020202020204" pitchFamily="34" charset="0"/>
                <a:cs typeface="Times New Roman" panose="02020603050405020304" pitchFamily="18" charset="0"/>
              </a:rPr>
              <a:t>Restuffed – stuffing knocked out of them</a:t>
            </a:r>
            <a:endParaRPr lang="en-GB" sz="2800" kern="100" dirty="0">
              <a:solidFill>
                <a:schemeClr val="bg1">
                  <a:lumMod val="95000"/>
                </a:schemeClr>
              </a:solidFill>
              <a:effectLst/>
              <a:latin typeface="Amasis MT Pro Medium" panose="02040604050005020304" pitchFamily="18" charset="0"/>
              <a:ea typeface="Aptos" panose="020B0004020202020204" pitchFamily="34" charset="0"/>
              <a:cs typeface="Times New Roman" panose="02020603050405020304" pitchFamily="18" charset="0"/>
            </a:endParaRPr>
          </a:p>
          <a:p>
            <a:pPr marL="342900" lvl="0" indent="-342900">
              <a:buFont typeface="Wingdings" panose="05000000000000000000" pitchFamily="2" charset="2"/>
              <a:buChar char=""/>
            </a:pPr>
            <a:r>
              <a:rPr lang="en-US" sz="2800" kern="100" dirty="0">
                <a:solidFill>
                  <a:schemeClr val="bg1">
                    <a:lumMod val="95000"/>
                  </a:schemeClr>
                </a:solidFill>
                <a:effectLst/>
                <a:latin typeface="Amasis MT Pro Medium" panose="02040604050005020304" pitchFamily="18" charset="0"/>
                <a:ea typeface="Aptos" panose="020B0004020202020204" pitchFamily="34" charset="0"/>
                <a:cs typeface="Times New Roman" panose="02020603050405020304" pitchFamily="18" charset="0"/>
              </a:rPr>
              <a:t>Touched up</a:t>
            </a:r>
            <a:endParaRPr lang="en-GB" sz="2800" kern="100" dirty="0">
              <a:solidFill>
                <a:schemeClr val="bg1">
                  <a:lumMod val="95000"/>
                </a:schemeClr>
              </a:solidFill>
              <a:effectLst/>
              <a:latin typeface="Amasis MT Pro Medium" panose="02040604050005020304" pitchFamily="18" charset="0"/>
              <a:ea typeface="Aptos" panose="020B0004020202020204" pitchFamily="34" charset="0"/>
              <a:cs typeface="Times New Roman" panose="02020603050405020304" pitchFamily="18" charset="0"/>
            </a:endParaRPr>
          </a:p>
          <a:p>
            <a:pPr marL="342900" lvl="0" indent="-342900">
              <a:buFont typeface="Wingdings" panose="05000000000000000000" pitchFamily="2" charset="2"/>
              <a:buChar char=""/>
            </a:pPr>
            <a:r>
              <a:rPr lang="en-US" sz="2800" kern="100" dirty="0">
                <a:solidFill>
                  <a:schemeClr val="bg1">
                    <a:lumMod val="95000"/>
                  </a:schemeClr>
                </a:solidFill>
                <a:effectLst/>
                <a:latin typeface="Amasis MT Pro Medium" panose="02040604050005020304" pitchFamily="18" charset="0"/>
                <a:ea typeface="Aptos" panose="020B0004020202020204" pitchFamily="34" charset="0"/>
                <a:cs typeface="Times New Roman" panose="02020603050405020304" pitchFamily="18" charset="0"/>
              </a:rPr>
              <a:t>Broken pieces reconstructed</a:t>
            </a:r>
            <a:endParaRPr lang="en-GB" sz="2800" kern="100" dirty="0">
              <a:solidFill>
                <a:schemeClr val="bg1">
                  <a:lumMod val="95000"/>
                </a:schemeClr>
              </a:solidFill>
              <a:effectLst/>
              <a:latin typeface="Amasis MT Pro Medium" panose="02040604050005020304" pitchFamily="18" charset="0"/>
              <a:ea typeface="Aptos" panose="020B0004020202020204" pitchFamily="34" charset="0"/>
              <a:cs typeface="Times New Roman" panose="02020603050405020304" pitchFamily="18" charset="0"/>
            </a:endParaRPr>
          </a:p>
          <a:p>
            <a:pPr marL="342900" lvl="0" indent="-342900">
              <a:buFont typeface="Wingdings" panose="05000000000000000000" pitchFamily="2" charset="2"/>
              <a:buChar char=""/>
            </a:pPr>
            <a:r>
              <a:rPr lang="en-US" sz="2800" kern="100" dirty="0">
                <a:solidFill>
                  <a:schemeClr val="bg1">
                    <a:lumMod val="95000"/>
                  </a:schemeClr>
                </a:solidFill>
                <a:effectLst/>
                <a:latin typeface="Amasis MT Pro Medium" panose="02040604050005020304" pitchFamily="18" charset="0"/>
                <a:ea typeface="Aptos" panose="020B0004020202020204" pitchFamily="34" charset="0"/>
                <a:cs typeface="Times New Roman" panose="02020603050405020304" pitchFamily="18" charset="0"/>
              </a:rPr>
              <a:t>Distortion reshaped</a:t>
            </a:r>
            <a:endParaRPr lang="en-GB" sz="2800" kern="100" dirty="0">
              <a:solidFill>
                <a:schemeClr val="bg1">
                  <a:lumMod val="95000"/>
                </a:schemeClr>
              </a:solidFill>
              <a:effectLst/>
              <a:latin typeface="Amasis MT Pro Medium" panose="02040604050005020304" pitchFamily="18" charset="0"/>
              <a:ea typeface="Aptos" panose="020B0004020202020204" pitchFamily="34" charset="0"/>
              <a:cs typeface="Times New Roman" panose="02020603050405020304" pitchFamily="18" charset="0"/>
            </a:endParaRPr>
          </a:p>
          <a:p>
            <a:pPr marL="342900" lvl="0" indent="-342900">
              <a:buFont typeface="Wingdings" panose="05000000000000000000" pitchFamily="2" charset="2"/>
              <a:buChar char=""/>
            </a:pPr>
            <a:r>
              <a:rPr lang="en-US" sz="2800" kern="100" dirty="0">
                <a:solidFill>
                  <a:schemeClr val="bg1">
                    <a:lumMod val="95000"/>
                  </a:schemeClr>
                </a:solidFill>
                <a:effectLst/>
                <a:latin typeface="Amasis MT Pro Medium" panose="02040604050005020304" pitchFamily="18" charset="0"/>
                <a:ea typeface="Aptos" panose="020B0004020202020204" pitchFamily="34" charset="0"/>
                <a:cs typeface="Times New Roman" panose="02020603050405020304" pitchFamily="18" charset="0"/>
              </a:rPr>
              <a:t>Rust cut out and made new </a:t>
            </a:r>
            <a:endParaRPr lang="en-GB" sz="2800" kern="100" dirty="0">
              <a:solidFill>
                <a:schemeClr val="bg1">
                  <a:lumMod val="95000"/>
                </a:schemeClr>
              </a:solidFill>
              <a:effectLst/>
              <a:latin typeface="Amasis MT Pro Medium" panose="02040604050005020304" pitchFamily="18" charset="0"/>
              <a:ea typeface="Aptos" panose="020B0004020202020204" pitchFamily="34" charset="0"/>
              <a:cs typeface="Times New Roman" panose="02020603050405020304" pitchFamily="18" charset="0"/>
            </a:endParaRPr>
          </a:p>
          <a:p>
            <a:pPr marL="342900" lvl="0" indent="-342900">
              <a:buFont typeface="Wingdings" panose="05000000000000000000" pitchFamily="2" charset="2"/>
              <a:buChar char=""/>
            </a:pPr>
            <a:r>
              <a:rPr lang="en-US" sz="2800" kern="100" dirty="0">
                <a:solidFill>
                  <a:schemeClr val="bg1">
                    <a:lumMod val="95000"/>
                  </a:schemeClr>
                </a:solidFill>
                <a:effectLst/>
                <a:latin typeface="Amasis MT Pro Medium" panose="02040604050005020304" pitchFamily="18" charset="0"/>
                <a:ea typeface="Aptos" panose="020B0004020202020204" pitchFamily="34" charset="0"/>
                <a:cs typeface="Times New Roman" panose="02020603050405020304" pitchFamily="18" charset="0"/>
              </a:rPr>
              <a:t>Put a bush in it, to stop it wobbling</a:t>
            </a:r>
          </a:p>
          <a:p>
            <a:pPr marL="342900" lvl="0" indent="-342900">
              <a:buFont typeface="Wingdings" panose="05000000000000000000" pitchFamily="2" charset="2"/>
              <a:buChar char=""/>
            </a:pPr>
            <a:r>
              <a:rPr lang="en-US" sz="2800" kern="100" dirty="0">
                <a:solidFill>
                  <a:schemeClr val="bg1">
                    <a:lumMod val="95000"/>
                  </a:schemeClr>
                </a:solidFill>
                <a:latin typeface="Amasis MT Pro Medium" panose="02040604050005020304" pitchFamily="18" charset="0"/>
                <a:ea typeface="Aptos" panose="020B0004020202020204" pitchFamily="34" charset="0"/>
                <a:cs typeface="Times New Roman" panose="02020603050405020304" pitchFamily="18" charset="0"/>
              </a:rPr>
              <a:t>New bits made!!</a:t>
            </a:r>
            <a:endParaRPr lang="en-GB" sz="2800" kern="100" dirty="0">
              <a:solidFill>
                <a:schemeClr val="bg1">
                  <a:lumMod val="95000"/>
                </a:schemeClr>
              </a:solidFill>
              <a:effectLst/>
              <a:latin typeface="Amasis MT Pro Medium" panose="02040604050005020304" pitchFamily="18" charset="0"/>
              <a:ea typeface="Aptos" panose="020B0004020202020204" pitchFamily="34" charset="0"/>
              <a:cs typeface="Times New Roman" panose="02020603050405020304" pitchFamily="18" charset="0"/>
            </a:endParaRPr>
          </a:p>
          <a:p>
            <a:br>
              <a:rPr lang="en-US" sz="1800" dirty="0">
                <a:effectLst/>
                <a:latin typeface="Aptos" panose="020B0004020202020204" pitchFamily="34" charset="0"/>
                <a:ea typeface="Aptos" panose="020B0004020202020204" pitchFamily="34" charset="0"/>
                <a:cs typeface="Times New Roman" panose="02020603050405020304" pitchFamily="18" charset="0"/>
              </a:rPr>
            </a:br>
            <a:endParaRPr lang="en-GB" dirty="0"/>
          </a:p>
        </p:txBody>
      </p:sp>
    </p:spTree>
    <p:extLst>
      <p:ext uri="{BB962C8B-B14F-4D97-AF65-F5344CB8AC3E}">
        <p14:creationId xmlns:p14="http://schemas.microsoft.com/office/powerpoint/2010/main" val="18206800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a:extLst>
            <a:ext uri="{FF2B5EF4-FFF2-40B4-BE49-F238E27FC236}">
              <a16:creationId xmlns:a16="http://schemas.microsoft.com/office/drawing/2014/main" id="{AFD415B7-1712-B79F-81BD-7CC6DE07D836}"/>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BCDED4EC-8551-8205-14ED-B684D204022F}"/>
              </a:ext>
            </a:extLst>
          </p:cNvPr>
          <p:cNvSpPr/>
          <p:nvPr/>
        </p:nvSpPr>
        <p:spPr>
          <a:xfrm>
            <a:off x="1543664" y="2079889"/>
            <a:ext cx="9104672" cy="2462213"/>
          </a:xfrm>
          <a:prstGeom prst="rect">
            <a:avLst/>
          </a:prstGeom>
          <a:noFill/>
        </p:spPr>
        <p:txBody>
          <a:bodyPr wrap="square" lIns="91440" tIns="45720" rIns="91440" bIns="45720">
            <a:spAutoFit/>
          </a:bodyPr>
          <a:lstStyle/>
          <a:p>
            <a:pPr marL="457200"/>
            <a:r>
              <a:rPr lang="en-US" sz="4400" i="1" kern="100" dirty="0">
                <a:solidFill>
                  <a:schemeClr val="bg1">
                    <a:lumMod val="95000"/>
                  </a:schemeClr>
                </a:solidFill>
                <a:effectLst>
                  <a:outerShdw blurRad="38100" dist="38100" dir="2700000" algn="tl">
                    <a:srgbClr val="000000">
                      <a:alpha val="43137"/>
                    </a:srgbClr>
                  </a:outerShdw>
                </a:effectLst>
                <a:latin typeface="Amasis MT Pro Medium" panose="02040604050005020304" pitchFamily="18" charset="0"/>
                <a:ea typeface="Aptos" panose="020B0004020202020204" pitchFamily="34" charset="0"/>
                <a:cs typeface="Times New Roman" panose="02020603050405020304" pitchFamily="18" charset="0"/>
              </a:rPr>
              <a:t>I will restore to you,</a:t>
            </a:r>
          </a:p>
          <a:p>
            <a:pPr marL="457200"/>
            <a:r>
              <a:rPr lang="en-US" sz="4400" i="1" kern="100" dirty="0">
                <a:solidFill>
                  <a:schemeClr val="bg1">
                    <a:lumMod val="95000"/>
                  </a:schemeClr>
                </a:solidFill>
                <a:effectLst>
                  <a:outerShdw blurRad="38100" dist="38100" dir="2700000" algn="tl">
                    <a:srgbClr val="000000">
                      <a:alpha val="43137"/>
                    </a:srgbClr>
                  </a:outerShdw>
                </a:effectLst>
                <a:latin typeface="Amasis MT Pro Medium" panose="02040604050005020304" pitchFamily="18" charset="0"/>
                <a:ea typeface="Aptos" panose="020B0004020202020204" pitchFamily="34" charset="0"/>
                <a:cs typeface="Times New Roman" panose="02020603050405020304" pitchFamily="18" charset="0"/>
              </a:rPr>
              <a:t>the years that the locust have eaten</a:t>
            </a:r>
            <a:r>
              <a:rPr lang="en-US" sz="2400" i="1" kern="100" dirty="0">
                <a:solidFill>
                  <a:srgbClr val="104862"/>
                </a:solidFill>
                <a:effectLst/>
                <a:latin typeface="Aptos" panose="020B0004020202020204" pitchFamily="34" charset="0"/>
                <a:ea typeface="Aptos" panose="020B0004020202020204" pitchFamily="34" charset="0"/>
                <a:cs typeface="Times New Roman" panose="02020603050405020304" pitchFamily="18" charset="0"/>
              </a:rPr>
              <a:t>.</a:t>
            </a:r>
            <a:endParaRPr lang="en-US" sz="2400" b="1" i="1" kern="100" dirty="0">
              <a:solidFill>
                <a:schemeClr val="bg1">
                  <a:lumMod val="95000"/>
                </a:schemeClr>
              </a:solidFill>
              <a:effectLst>
                <a:outerShdw blurRad="38100" dist="38100" dir="2700000" algn="tl">
                  <a:srgbClr val="000000">
                    <a:alpha val="43137"/>
                  </a:srgbClr>
                </a:outerShdw>
              </a:effectLst>
              <a:latin typeface="Amasis MT Pro Medium" panose="02040604050005020304" pitchFamily="18" charset="0"/>
              <a:ea typeface="Aptos" panose="020B0004020202020204" pitchFamily="34" charset="0"/>
              <a:cs typeface="Times New Roman" panose="02020603050405020304" pitchFamily="18" charset="0"/>
            </a:endParaRPr>
          </a:p>
          <a:p>
            <a:pPr marL="457200"/>
            <a:endParaRPr lang="en-US" sz="2400" b="1" i="1" kern="100" dirty="0">
              <a:solidFill>
                <a:schemeClr val="bg1">
                  <a:lumMod val="95000"/>
                </a:schemeClr>
              </a:solidFill>
              <a:effectLst>
                <a:outerShdw blurRad="38100" dist="38100" dir="2700000" algn="tl">
                  <a:srgbClr val="000000">
                    <a:alpha val="43137"/>
                  </a:srgbClr>
                </a:outerShdw>
              </a:effectLst>
              <a:latin typeface="Amasis MT Pro Medium" panose="02040604050005020304" pitchFamily="18" charset="0"/>
              <a:ea typeface="Aptos" panose="020B0004020202020204" pitchFamily="34" charset="0"/>
              <a:cs typeface="Times New Roman" panose="02020603050405020304" pitchFamily="18" charset="0"/>
            </a:endParaRPr>
          </a:p>
          <a:p>
            <a:pPr marL="457200" algn="r"/>
            <a:r>
              <a:rPr lang="en-US" sz="2400" b="1" kern="100" dirty="0">
                <a:solidFill>
                  <a:schemeClr val="bg1">
                    <a:lumMod val="95000"/>
                  </a:schemeClr>
                </a:solidFill>
                <a:effectLst>
                  <a:outerShdw blurRad="38100" dist="38100" dir="2700000" algn="tl">
                    <a:srgbClr val="000000">
                      <a:alpha val="43137"/>
                    </a:srgbClr>
                  </a:outerShdw>
                </a:effectLst>
                <a:latin typeface="Amasis MT Pro Medium" panose="02040604050005020304" pitchFamily="18" charset="0"/>
                <a:ea typeface="Aptos" panose="020B0004020202020204" pitchFamily="34" charset="0"/>
                <a:cs typeface="Times New Roman" panose="02020603050405020304" pitchFamily="18" charset="0"/>
              </a:rPr>
              <a:t>Joel 2:25</a:t>
            </a:r>
            <a:endParaRPr lang="en-GB" sz="2400" kern="100" dirty="0">
              <a:solidFill>
                <a:schemeClr val="bg1">
                  <a:lumMod val="95000"/>
                </a:schemeClr>
              </a:solidFill>
              <a:effectLst>
                <a:outerShdw blurRad="38100" dist="38100" dir="2700000" algn="tl">
                  <a:srgbClr val="000000">
                    <a:alpha val="43137"/>
                  </a:srgbClr>
                </a:outerShdw>
              </a:effectLst>
              <a:latin typeface="Amasis MT Pro Medium" panose="02040604050005020304" pitchFamily="18" charset="0"/>
              <a:ea typeface="Aptos" panose="020B0004020202020204" pitchFamily="34" charset="0"/>
              <a:cs typeface="Times New Roman" panose="02020603050405020304" pitchFamily="18" charset="0"/>
            </a:endParaRPr>
          </a:p>
          <a:p>
            <a:pPr marL="457200"/>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4247572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a:extLst>
            <a:ext uri="{FF2B5EF4-FFF2-40B4-BE49-F238E27FC236}">
              <a16:creationId xmlns:a16="http://schemas.microsoft.com/office/drawing/2014/main" id="{6EB125ED-7D79-8E58-CD2C-C48BBB48C48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5E39871-9CCD-A543-712F-BFB68947D672}"/>
              </a:ext>
            </a:extLst>
          </p:cNvPr>
          <p:cNvSpPr txBox="1"/>
          <p:nvPr/>
        </p:nvSpPr>
        <p:spPr>
          <a:xfrm>
            <a:off x="1956619" y="1951672"/>
            <a:ext cx="8278761" cy="3046988"/>
          </a:xfrm>
          <a:prstGeom prst="rect">
            <a:avLst/>
          </a:prstGeom>
          <a:noFill/>
        </p:spPr>
        <p:txBody>
          <a:bodyPr wrap="square">
            <a:spAutoFit/>
          </a:bodyPr>
          <a:lstStyle/>
          <a:p>
            <a:pPr marL="457200"/>
            <a:r>
              <a:rPr lang="en-GB" sz="4400" i="1" kern="100" baseline="30000" dirty="0">
                <a:solidFill>
                  <a:schemeClr val="bg1">
                    <a:lumMod val="95000"/>
                  </a:schemeClr>
                </a:solidFill>
                <a:effectLst/>
                <a:latin typeface="Amasis MT Pro Medium" panose="02040604050005020304" pitchFamily="18" charset="0"/>
                <a:ea typeface="Aptos" panose="020B0004020202020204" pitchFamily="34" charset="0"/>
                <a:cs typeface="Times New Roman" panose="02020603050405020304" pitchFamily="18" charset="0"/>
              </a:rPr>
              <a:t> </a:t>
            </a:r>
            <a:r>
              <a:rPr lang="en-GB" sz="4400" i="1" kern="100" dirty="0">
                <a:solidFill>
                  <a:schemeClr val="bg1">
                    <a:lumMod val="95000"/>
                  </a:schemeClr>
                </a:solidFill>
                <a:effectLst>
                  <a:outerShdw blurRad="38100" dist="38100" dir="2700000" algn="tl">
                    <a:srgbClr val="000000">
                      <a:alpha val="43137"/>
                    </a:srgbClr>
                  </a:outerShdw>
                </a:effectLst>
                <a:latin typeface="Amasis MT Pro Medium" panose="02040604050005020304" pitchFamily="18" charset="0"/>
                <a:ea typeface="Aptos" panose="020B0004020202020204" pitchFamily="34" charset="0"/>
                <a:cs typeface="Times New Roman" panose="02020603050405020304" pitchFamily="18" charset="0"/>
              </a:rPr>
              <a:t>Then God looked over all he had made, and he saw that it was </a:t>
            </a:r>
            <a:r>
              <a:rPr lang="en-GB" sz="4400" b="1" i="1" kern="100" dirty="0">
                <a:solidFill>
                  <a:schemeClr val="bg1">
                    <a:lumMod val="95000"/>
                  </a:schemeClr>
                </a:solidFill>
                <a:effectLst>
                  <a:outerShdw blurRad="38100" dist="38100" dir="2700000" algn="tl">
                    <a:srgbClr val="000000">
                      <a:alpha val="43137"/>
                    </a:srgbClr>
                  </a:outerShdw>
                </a:effectLst>
                <a:latin typeface="Amasis MT Pro Medium" panose="02040604050005020304" pitchFamily="18" charset="0"/>
                <a:ea typeface="Aptos" panose="020B0004020202020204" pitchFamily="34" charset="0"/>
                <a:cs typeface="Times New Roman" panose="02020603050405020304" pitchFamily="18" charset="0"/>
              </a:rPr>
              <a:t>very good</a:t>
            </a:r>
            <a:r>
              <a:rPr lang="en-GB" sz="4400" i="1" kern="100" dirty="0">
                <a:solidFill>
                  <a:schemeClr val="bg1">
                    <a:lumMod val="95000"/>
                  </a:schemeClr>
                </a:solidFill>
                <a:effectLst>
                  <a:outerShdw blurRad="38100" dist="38100" dir="2700000" algn="tl">
                    <a:srgbClr val="000000">
                      <a:alpha val="43137"/>
                    </a:srgbClr>
                  </a:outerShdw>
                </a:effectLst>
                <a:latin typeface="Amasis MT Pro Medium" panose="02040604050005020304" pitchFamily="18" charset="0"/>
                <a:ea typeface="Aptos" panose="020B0004020202020204" pitchFamily="34" charset="0"/>
                <a:cs typeface="Times New Roman" panose="02020603050405020304" pitchFamily="18" charset="0"/>
              </a:rPr>
              <a:t>!</a:t>
            </a:r>
            <a:endParaRPr lang="en-US" sz="4400" b="1" i="1" kern="100" dirty="0">
              <a:solidFill>
                <a:schemeClr val="bg1">
                  <a:lumMod val="95000"/>
                </a:schemeClr>
              </a:solidFill>
              <a:effectLst>
                <a:outerShdw blurRad="38100" dist="38100" dir="2700000" algn="tl">
                  <a:srgbClr val="000000">
                    <a:alpha val="43137"/>
                  </a:srgbClr>
                </a:outerShdw>
              </a:effectLst>
              <a:latin typeface="Amasis MT Pro Medium" panose="02040604050005020304" pitchFamily="18" charset="0"/>
              <a:ea typeface="Aptos" panose="020B0004020202020204" pitchFamily="34" charset="0"/>
              <a:cs typeface="Times New Roman" panose="02020603050405020304" pitchFamily="18" charset="0"/>
            </a:endParaRPr>
          </a:p>
          <a:p>
            <a:pPr marL="457200"/>
            <a:endParaRPr lang="en-US" b="1" i="1" kern="100" dirty="0">
              <a:solidFill>
                <a:schemeClr val="bg1">
                  <a:lumMod val="95000"/>
                </a:schemeClr>
              </a:solidFill>
              <a:latin typeface="Amasis MT Pro Medium" panose="02040604050005020304" pitchFamily="18" charset="0"/>
              <a:ea typeface="Aptos" panose="020B0004020202020204" pitchFamily="34" charset="0"/>
              <a:cs typeface="Times New Roman" panose="02020603050405020304" pitchFamily="18" charset="0"/>
            </a:endParaRPr>
          </a:p>
          <a:p>
            <a:pPr marL="457200" algn="r"/>
            <a:r>
              <a:rPr lang="en-US" sz="2400" b="1" kern="100" dirty="0">
                <a:solidFill>
                  <a:schemeClr val="bg1">
                    <a:lumMod val="95000"/>
                  </a:schemeClr>
                </a:solidFill>
                <a:latin typeface="Amasis MT Pro Medium" panose="02040604050005020304" pitchFamily="18" charset="0"/>
                <a:ea typeface="Aptos" panose="020B0004020202020204" pitchFamily="34" charset="0"/>
                <a:cs typeface="Times New Roman" panose="02020603050405020304" pitchFamily="18" charset="0"/>
              </a:rPr>
              <a:t>Genesis 1:31</a:t>
            </a:r>
            <a:endParaRPr lang="en-GB" sz="2400" kern="100" dirty="0">
              <a:solidFill>
                <a:schemeClr val="bg1">
                  <a:lumMod val="95000"/>
                </a:schemeClr>
              </a:solidFill>
              <a:latin typeface="Amasis MT Pro Medium" panose="02040604050005020304" pitchFamily="18" charset="0"/>
              <a:ea typeface="Aptos" panose="020B0004020202020204" pitchFamily="34" charset="0"/>
              <a:cs typeface="Times New Roman" panose="02020603050405020304" pitchFamily="18" charset="0"/>
            </a:endParaRPr>
          </a:p>
          <a:p>
            <a:pPr marL="457200"/>
            <a:endParaRPr lang="en-GB" sz="1800" kern="100" dirty="0">
              <a:solidFill>
                <a:schemeClr val="bg1">
                  <a:lumMod val="95000"/>
                </a:schemeClr>
              </a:solidFill>
              <a:effectLst/>
              <a:latin typeface="Amasis MT Pro Medium" panose="02040604050005020304" pitchFamily="18"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0000207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a:extLst>
            <a:ext uri="{FF2B5EF4-FFF2-40B4-BE49-F238E27FC236}">
              <a16:creationId xmlns:a16="http://schemas.microsoft.com/office/drawing/2014/main" id="{15996A47-4E95-9531-83E2-EC1031BD812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49465E2-2290-DC7E-0077-D2DA9CA83C5B}"/>
              </a:ext>
            </a:extLst>
          </p:cNvPr>
          <p:cNvSpPr txBox="1"/>
          <p:nvPr/>
        </p:nvSpPr>
        <p:spPr>
          <a:xfrm>
            <a:off x="668593" y="751344"/>
            <a:ext cx="10854813" cy="5447645"/>
          </a:xfrm>
          <a:prstGeom prst="rect">
            <a:avLst/>
          </a:prstGeom>
          <a:noFill/>
        </p:spPr>
        <p:txBody>
          <a:bodyPr wrap="square">
            <a:spAutoFit/>
          </a:bodyPr>
          <a:lstStyle/>
          <a:p>
            <a:pPr marL="457200"/>
            <a:r>
              <a:rPr lang="en-GB" sz="3200" i="1" kern="100" dirty="0">
                <a:solidFill>
                  <a:schemeClr val="bg1">
                    <a:lumMod val="95000"/>
                  </a:schemeClr>
                </a:solidFill>
                <a:effectLst>
                  <a:outerShdw blurRad="38100" dist="38100" dir="2700000" algn="tl">
                    <a:srgbClr val="000000">
                      <a:alpha val="43137"/>
                    </a:srgbClr>
                  </a:outerShdw>
                </a:effectLst>
                <a:latin typeface="Amasis MT Pro Medium" panose="02040604050005020304" pitchFamily="18" charset="0"/>
                <a:ea typeface="Aptos" panose="020B0004020202020204" pitchFamily="34" charset="0"/>
                <a:cs typeface="Times New Roman" panose="02020603050405020304" pitchFamily="18" charset="0"/>
              </a:rPr>
              <a:t>Jesus replied, “I tell you the truth, unless you are born again, you cannot see the Kingdom of God.”</a:t>
            </a:r>
            <a:endParaRPr lang="en-GB" sz="3200" kern="100" dirty="0">
              <a:solidFill>
                <a:schemeClr val="bg1">
                  <a:lumMod val="95000"/>
                </a:schemeClr>
              </a:solidFill>
              <a:effectLst>
                <a:outerShdw blurRad="38100" dist="38100" dir="2700000" algn="tl">
                  <a:srgbClr val="000000">
                    <a:alpha val="43137"/>
                  </a:srgbClr>
                </a:outerShdw>
              </a:effectLst>
              <a:latin typeface="Amasis MT Pro Medium" panose="02040604050005020304" pitchFamily="18" charset="0"/>
              <a:ea typeface="Aptos" panose="020B0004020202020204" pitchFamily="34" charset="0"/>
              <a:cs typeface="Times New Roman" panose="02020603050405020304" pitchFamily="18" charset="0"/>
            </a:endParaRPr>
          </a:p>
          <a:p>
            <a:pPr marL="457200"/>
            <a:r>
              <a:rPr lang="en-GB" sz="3200" b="1" i="1" kern="100" baseline="30000" dirty="0">
                <a:solidFill>
                  <a:schemeClr val="bg1">
                    <a:lumMod val="95000"/>
                  </a:schemeClr>
                </a:solidFill>
                <a:effectLst>
                  <a:outerShdw blurRad="38100" dist="38100" dir="2700000" algn="tl">
                    <a:srgbClr val="000000">
                      <a:alpha val="43137"/>
                    </a:srgbClr>
                  </a:outerShdw>
                </a:effectLst>
                <a:latin typeface="Amasis MT Pro Medium" panose="02040604050005020304" pitchFamily="18" charset="0"/>
                <a:ea typeface="Aptos" panose="020B0004020202020204" pitchFamily="34" charset="0"/>
                <a:cs typeface="Times New Roman" panose="02020603050405020304" pitchFamily="18" charset="0"/>
              </a:rPr>
              <a:t> </a:t>
            </a:r>
            <a:r>
              <a:rPr lang="en-GB" sz="3200" i="1" kern="100" dirty="0">
                <a:solidFill>
                  <a:schemeClr val="bg1">
                    <a:lumMod val="95000"/>
                  </a:schemeClr>
                </a:solidFill>
                <a:effectLst>
                  <a:outerShdw blurRad="38100" dist="38100" dir="2700000" algn="tl">
                    <a:srgbClr val="000000">
                      <a:alpha val="43137"/>
                    </a:srgbClr>
                  </a:outerShdw>
                </a:effectLst>
                <a:latin typeface="Amasis MT Pro Medium" panose="02040604050005020304" pitchFamily="18" charset="0"/>
                <a:ea typeface="Aptos" panose="020B0004020202020204" pitchFamily="34" charset="0"/>
                <a:cs typeface="Times New Roman" panose="02020603050405020304" pitchFamily="18" charset="0"/>
              </a:rPr>
              <a:t>“What do you mean?” exclaimed Nicodemus. “How can an old man go back into his mother’s womb and be born again?”</a:t>
            </a:r>
            <a:endParaRPr lang="en-GB" sz="3200" kern="100" dirty="0">
              <a:solidFill>
                <a:schemeClr val="bg1">
                  <a:lumMod val="95000"/>
                </a:schemeClr>
              </a:solidFill>
              <a:effectLst>
                <a:outerShdw blurRad="38100" dist="38100" dir="2700000" algn="tl">
                  <a:srgbClr val="000000">
                    <a:alpha val="43137"/>
                  </a:srgbClr>
                </a:outerShdw>
              </a:effectLst>
              <a:latin typeface="Amasis MT Pro Medium" panose="02040604050005020304" pitchFamily="18" charset="0"/>
              <a:ea typeface="Aptos" panose="020B0004020202020204" pitchFamily="34" charset="0"/>
              <a:cs typeface="Times New Roman" panose="02020603050405020304" pitchFamily="18" charset="0"/>
            </a:endParaRPr>
          </a:p>
          <a:p>
            <a:pPr marL="457200"/>
            <a:r>
              <a:rPr lang="en-GB" sz="3200" b="1" i="1" kern="100" baseline="30000" dirty="0">
                <a:solidFill>
                  <a:schemeClr val="bg1">
                    <a:lumMod val="95000"/>
                  </a:schemeClr>
                </a:solidFill>
                <a:effectLst>
                  <a:outerShdw blurRad="38100" dist="38100" dir="2700000" algn="tl">
                    <a:srgbClr val="000000">
                      <a:alpha val="43137"/>
                    </a:srgbClr>
                  </a:outerShdw>
                </a:effectLst>
                <a:latin typeface="Amasis MT Pro Medium" panose="02040604050005020304" pitchFamily="18" charset="0"/>
                <a:ea typeface="Aptos" panose="020B0004020202020204" pitchFamily="34" charset="0"/>
                <a:cs typeface="Times New Roman" panose="02020603050405020304" pitchFamily="18" charset="0"/>
              </a:rPr>
              <a:t> </a:t>
            </a:r>
            <a:r>
              <a:rPr lang="en-GB" sz="3200" i="1" kern="100" dirty="0">
                <a:solidFill>
                  <a:schemeClr val="bg1">
                    <a:lumMod val="95000"/>
                  </a:schemeClr>
                </a:solidFill>
                <a:effectLst>
                  <a:outerShdw blurRad="38100" dist="38100" dir="2700000" algn="tl">
                    <a:srgbClr val="000000">
                      <a:alpha val="43137"/>
                    </a:srgbClr>
                  </a:outerShdw>
                </a:effectLst>
                <a:latin typeface="Amasis MT Pro Medium" panose="02040604050005020304" pitchFamily="18" charset="0"/>
                <a:ea typeface="Aptos" panose="020B0004020202020204" pitchFamily="34" charset="0"/>
                <a:cs typeface="Times New Roman" panose="02020603050405020304" pitchFamily="18" charset="0"/>
              </a:rPr>
              <a:t>Jesus replied, “I assure you, no one can enter the Kingdom of God without being born of water and the Spirit. Humans can reproduce only human life, but the Holy Spirit gives birth to spiritual life.</a:t>
            </a:r>
          </a:p>
          <a:p>
            <a:pPr marL="457200"/>
            <a:endParaRPr lang="en-GB" b="1" i="1" kern="100" dirty="0">
              <a:solidFill>
                <a:schemeClr val="bg1">
                  <a:lumMod val="95000"/>
                </a:schemeClr>
              </a:solidFill>
              <a:effectLst>
                <a:outerShdw blurRad="38100" dist="38100" dir="2700000" algn="tl">
                  <a:srgbClr val="000000">
                    <a:alpha val="43137"/>
                  </a:srgbClr>
                </a:outerShdw>
              </a:effectLst>
              <a:latin typeface="Aptos" panose="020B0004020202020204" pitchFamily="34" charset="0"/>
              <a:ea typeface="Aptos" panose="020B0004020202020204" pitchFamily="34" charset="0"/>
              <a:cs typeface="Times New Roman" panose="02020603050405020304" pitchFamily="18" charset="0"/>
            </a:endParaRPr>
          </a:p>
          <a:p>
            <a:pPr marL="457200" algn="r"/>
            <a:r>
              <a:rPr lang="en-US" b="1" kern="100" dirty="0">
                <a:solidFill>
                  <a:schemeClr val="bg1">
                    <a:lumMod val="95000"/>
                  </a:schemeClr>
                </a:solidFill>
                <a:effectLst>
                  <a:outerShdw blurRad="38100" dist="38100" dir="2700000" algn="tl">
                    <a:srgbClr val="000000">
                      <a:alpha val="43137"/>
                    </a:srgbClr>
                  </a:outerShdw>
                </a:effectLst>
                <a:latin typeface="Aptos" panose="020B0004020202020204" pitchFamily="34" charset="0"/>
                <a:ea typeface="Aptos" panose="020B0004020202020204" pitchFamily="34" charset="0"/>
                <a:cs typeface="Times New Roman" panose="02020603050405020304" pitchFamily="18" charset="0"/>
              </a:rPr>
              <a:t> </a:t>
            </a:r>
            <a:r>
              <a:rPr lang="en-US" sz="2400" b="1" kern="100" dirty="0">
                <a:solidFill>
                  <a:schemeClr val="bg1">
                    <a:lumMod val="95000"/>
                  </a:schemeClr>
                </a:solidFill>
                <a:latin typeface="Amasis MT Pro Medium" panose="02040604050005020304" pitchFamily="18" charset="0"/>
                <a:ea typeface="Aptos" panose="020B0004020202020204" pitchFamily="34" charset="0"/>
                <a:cs typeface="Times New Roman" panose="02020603050405020304" pitchFamily="18" charset="0"/>
              </a:rPr>
              <a:t>John 3:3-6</a:t>
            </a:r>
            <a:endParaRPr lang="en-GB" sz="2400" kern="100" dirty="0">
              <a:solidFill>
                <a:schemeClr val="bg1">
                  <a:lumMod val="95000"/>
                </a:schemeClr>
              </a:solidFill>
              <a:latin typeface="Amasis MT Pro Medium" panose="02040604050005020304" pitchFamily="18" charset="0"/>
              <a:ea typeface="Aptos" panose="020B0004020202020204" pitchFamily="34" charset="0"/>
              <a:cs typeface="Times New Roman" panose="02020603050405020304" pitchFamily="18" charset="0"/>
            </a:endParaRPr>
          </a:p>
          <a:p>
            <a:pPr marL="457200"/>
            <a:endParaRPr lang="en-GB" sz="1800" kern="100" dirty="0">
              <a:solidFill>
                <a:schemeClr val="bg1">
                  <a:lumMod val="95000"/>
                </a:schemeClr>
              </a:solidFill>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8984309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559</Words>
  <Application>Microsoft Office PowerPoint</Application>
  <PresentationFormat>Widescreen</PresentationFormat>
  <Paragraphs>71</Paragraphs>
  <Slides>16</Slides>
  <Notes>0</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Amasis MT Pro Medium</vt:lpstr>
      <vt:lpstr>Aptos</vt:lpstr>
      <vt:lpstr>Aptos Display</vt:lpstr>
      <vt:lpstr>Arial</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Martin Pearson (Stroud Christian Fellowship)</dc:creator>
  <cp:lastModifiedBy>Martin Pearson (Stroud Christian Fellowship)</cp:lastModifiedBy>
  <cp:revision>1</cp:revision>
  <dcterms:created xsi:type="dcterms:W3CDTF">2025-02-13T09:28:17Z</dcterms:created>
  <dcterms:modified xsi:type="dcterms:W3CDTF">2025-02-13T14:53:46Z</dcterms:modified>
</cp:coreProperties>
</file>