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8" r:id="rId4"/>
    <p:sldId id="265" r:id="rId5"/>
    <p:sldId id="257" r:id="rId6"/>
    <p:sldId id="270" r:id="rId7"/>
    <p:sldId id="259" r:id="rId8"/>
    <p:sldId id="260" r:id="rId9"/>
    <p:sldId id="262" r:id="rId10"/>
    <p:sldId id="261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941"/>
    <a:srgbClr val="D65909"/>
    <a:srgbClr val="FD6900"/>
    <a:srgbClr val="FA8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795"/>
  </p:normalViewPr>
  <p:slideViewPr>
    <p:cSldViewPr snapToGrid="0">
      <p:cViewPr varScale="1">
        <p:scale>
          <a:sx n="85" d="100"/>
          <a:sy n="85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EA14-F614-F3AF-A220-CBCEDD2C7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8D077-F415-2130-A870-95C2E1422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C2883-779A-1758-80F0-A935C8BDB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73A3E-E2D3-CC2A-DB29-CF10ABAA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30F124-F7EF-2BD3-71C3-C5F83D7E3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0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DA4B-AB3E-9991-1BEC-1994A11A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B3748-2905-4B1F-8A37-283590C66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5F1D2-35BE-3922-D517-1F3D25AD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E7121-4BD9-BCAB-0190-65051F3F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4896B-75EF-62F4-DF57-FFAAB99C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26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447ABE-421B-4F42-41A3-2AD059BF26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00004-D312-CB03-7259-3DA07BCE3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AF03B-E7FB-0A37-CE3E-F68C4FBF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77A7A-2447-7427-90AA-F0B5069E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45073-2CD1-3E22-2AC0-56C09E54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79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78B7E-41A9-5251-20AB-0B8C84A7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7E68-C68A-9EF7-48BF-366611715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E42B7-8976-0F08-3023-A2FD13B85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D126B-B619-9848-445D-AC5060F32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87AB3-F5A2-04C9-CE24-3D4058DA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D8F18-BD88-4218-E6B6-C08E1B74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0CB13-AA66-6192-B1E2-C4583A29D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F8745-C9D1-59D0-DF2A-E06BF4D5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DE805-E278-C90F-1EC1-FC865A09E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CE25B-720F-A22B-C8B8-ED844606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5BF35-8338-82C3-0F0D-F4063FA9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2DCE3-D2DE-0740-0608-01CAE181D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A7136-CAFC-431F-A86F-D63A14FA9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36A702-085B-BB75-79E1-415F5611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F72C75-FC2B-3AF1-D363-84675B41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F40EF-A48E-81EA-1967-2BB0403C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4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7C3D5-4BBD-2EAA-F2B3-285403EEE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A003F-0352-BA45-07CF-5D16E0E81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25FC31-1CB6-8BF8-00B6-CDFCE2CED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6E6E84-AB70-5C3F-18FC-AEB62D909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20C56-8F5F-CB1F-BE83-D7FE303690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C36A0-30DA-AD71-A0E2-F422B042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9E246-787B-FBA3-9430-63FDDCBE5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0826F7-6E67-D14A-3ECC-047A3D31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25BD-78B3-BDE2-3600-1913666E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2C748F-D0BE-1E49-EF69-E3F5ADDA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4AD8D-0E66-4833-45B0-BBC64022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E9712-4F2D-FDC2-F76D-757FC1D0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0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74DEE-0EF2-9E10-AF0E-37A738E7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614A1-7C8B-9066-69C9-4A1D15560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81724-F64E-44CF-E30D-536846542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8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C109C-AC10-A8DF-4846-9EB2CC04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289D7-D017-8022-0AA6-872B8477D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C73220-C01E-319D-B61C-0F42D91911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74F7E4-90E6-71EB-AE7F-F4BD5340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B8715-9449-17CF-7CFB-79E53356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C004C-5707-7110-B4CF-90D17C94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7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99269-F517-55F7-9E87-B201E9C21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E89A67-138F-805D-A382-4A009C9BF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BDE07-DB28-6AB4-546B-60C724951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28BA1-7241-B582-6747-9DFE655A6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13D67-DD03-EBB5-146F-7F832959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E4842-EEDD-7FA1-6F56-4D8EB4C7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2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F2EC6-FA6B-68DD-4507-9F2EA41FD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DB327-1794-998D-FCC1-0E17A3A8E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90F2D-56F0-1D8F-1BEB-2690A0D03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BCFB61-9019-3F43-AEE3-957336DA4FC9}" type="datetimeFigureOut">
              <a:rPr lang="en-US" smtClean="0"/>
              <a:t>2/25/25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E3B31-FB4D-5B24-AAB5-EE1F5DDE7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18410-C906-89EF-81EA-6A835DC79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B79D6C-E826-5049-8241-5E7CEECF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9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E3F11-CFDD-0655-4153-6FE0E3143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582700" cy="347133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chemeClr val="bg1">
                    <a:alpha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bless you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FAC16-8968-39E5-12A1-24141C282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888" y="2881561"/>
            <a:ext cx="5756279" cy="1130970"/>
          </a:xfrm>
        </p:spPr>
        <p:txBody>
          <a:bodyPr>
            <a:normAutofit lnSpcReduction="1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power of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spoken blessings</a:t>
            </a:r>
          </a:p>
          <a:p>
            <a:pPr algn="l"/>
            <a:endParaRPr lang="en-US" dirty="0"/>
          </a:p>
        </p:txBody>
      </p:sp>
      <p:pic>
        <p:nvPicPr>
          <p:cNvPr id="5" name="Picture 4" descr="A colorful background with black lines&#10;&#10;AI-generated content may be incorrect.">
            <a:extLst>
              <a:ext uri="{FF2B5EF4-FFF2-40B4-BE49-F238E27FC236}">
                <a16:creationId xmlns:a16="http://schemas.microsoft.com/office/drawing/2014/main" id="{3A59B2B5-475F-4673-1E15-998E6CD639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327" r="19158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D0CD0D5-FD89-62DF-47D9-32E9D24DFBF0}"/>
              </a:ext>
            </a:extLst>
          </p:cNvPr>
          <p:cNvSpPr txBox="1">
            <a:spLocks/>
          </p:cNvSpPr>
          <p:nvPr/>
        </p:nvSpPr>
        <p:spPr>
          <a:xfrm>
            <a:off x="643466" y="4800598"/>
            <a:ext cx="5756279" cy="113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Tracy Spiers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lass cup and a key chain&#10;&#10;AI-generated content may be incorrect.">
            <a:extLst>
              <a:ext uri="{FF2B5EF4-FFF2-40B4-BE49-F238E27FC236}">
                <a16:creationId xmlns:a16="http://schemas.microsoft.com/office/drawing/2014/main" id="{F6AF146E-96EB-AE32-30CF-EC896D2AC8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91" b="29777"/>
          <a:stretch/>
        </p:blipFill>
        <p:spPr>
          <a:xfrm>
            <a:off x="1669473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  <a:effectLst>
            <a:softEdge rad="117088"/>
          </a:effectLst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593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F6C0A-693E-6C17-3D3A-71CA76DF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11C1B5-B9BE-EF79-07B7-DE971D5BB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971CF8-5609-BE28-8634-C227E97A8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582700" cy="3471333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34B6F-FD9B-D658-1F70-6988F5D46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720" y="1578030"/>
            <a:ext cx="6742204" cy="4205865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GB" sz="11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GB" sz="1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	body – that is blessing their health, 	protection and strength</a:t>
            </a:r>
            <a:endParaRPr lang="en-GB" sz="11200" kern="100" dirty="0">
              <a:solidFill>
                <a:schemeClr val="bg1"/>
              </a:solidFill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GB" sz="11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</a:t>
            </a:r>
            <a:r>
              <a:rPr lang="en-GB" sz="1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	labour – work, income, security</a:t>
            </a:r>
            <a:endParaRPr lang="en-GB" sz="1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GB" sz="11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en-GB" sz="1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	emotions – joy, peace and hope</a:t>
            </a:r>
            <a:endParaRPr lang="en-GB" sz="1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GB" sz="11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en-GB" sz="1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	social – love, marriage, family, 	friends</a:t>
            </a:r>
            <a:endParaRPr lang="en-GB" sz="1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GB" sz="11200" b="1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en-GB" sz="112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– 	spiritual – salvation, faith and grace</a:t>
            </a:r>
            <a:endParaRPr lang="en-GB" sz="11200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CA61D65-ACF8-9F7E-C187-6FF6CB8486B3}"/>
              </a:ext>
            </a:extLst>
          </p:cNvPr>
          <p:cNvSpPr txBox="1">
            <a:spLocks/>
          </p:cNvSpPr>
          <p:nvPr/>
        </p:nvSpPr>
        <p:spPr>
          <a:xfrm>
            <a:off x="248144" y="3680963"/>
            <a:ext cx="5756279" cy="113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/>
          </a:p>
        </p:txBody>
      </p:sp>
      <p:pic>
        <p:nvPicPr>
          <p:cNvPr id="8" name="Picture 7" descr="A colorful street with buildings and flags&#10;&#10;AI-generated content may be incorrect.">
            <a:extLst>
              <a:ext uri="{FF2B5EF4-FFF2-40B4-BE49-F238E27FC236}">
                <a16:creationId xmlns:a16="http://schemas.microsoft.com/office/drawing/2014/main" id="{C226EE44-C806-F6AD-4CDD-F22435582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927" y="-107908"/>
            <a:ext cx="4981025" cy="7040407"/>
          </a:xfrm>
          <a:prstGeom prst="rect">
            <a:avLst/>
          </a:prstGeom>
          <a:effectLst>
            <a:softEdge rad="206941"/>
          </a:effectLst>
        </p:spPr>
      </p:pic>
    </p:spTree>
    <p:extLst>
      <p:ext uri="{BB962C8B-B14F-4D97-AF65-F5344CB8AC3E}">
        <p14:creationId xmlns:p14="http://schemas.microsoft.com/office/powerpoint/2010/main" val="200213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84636-851A-7DD8-7732-47E66FDAA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E783BB-585C-E45F-0EDE-1996573B0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FD5A5-5AF0-EF07-15E5-9F686AC8B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582700" cy="3471333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37C74C-9DE8-77D0-3E61-EBD236D8D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504" y="1569293"/>
            <a:ext cx="5756279" cy="180067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'Worry weighs a person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down, but an encouraging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cheers a person up.’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BA9E5BF-6E25-8792-40D4-3D7F0865C62B}"/>
              </a:ext>
            </a:extLst>
          </p:cNvPr>
          <p:cNvSpPr txBox="1">
            <a:spLocks/>
          </p:cNvSpPr>
          <p:nvPr/>
        </p:nvSpPr>
        <p:spPr>
          <a:xfrm>
            <a:off x="248144" y="3680963"/>
            <a:ext cx="5756279" cy="113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Proverbs 12: 25</a:t>
            </a:r>
          </a:p>
          <a:p>
            <a:pPr algn="l"/>
            <a:endParaRPr lang="en-US" dirty="0"/>
          </a:p>
        </p:txBody>
      </p:sp>
      <p:pic>
        <p:nvPicPr>
          <p:cNvPr id="11" name="Picture 10" descr="A colorful art piece with white lines and circles&#10;&#10;AI-generated content may be incorrect.">
            <a:extLst>
              <a:ext uri="{FF2B5EF4-FFF2-40B4-BE49-F238E27FC236}">
                <a16:creationId xmlns:a16="http://schemas.microsoft.com/office/drawing/2014/main" id="{006061B2-8A03-1CFE-1FD2-D999BB1AD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395" y="-310999"/>
            <a:ext cx="10572568" cy="7479997"/>
          </a:xfrm>
          <a:prstGeom prst="rect">
            <a:avLst/>
          </a:prstGeom>
          <a:effectLst>
            <a:softEdge rad="503433"/>
          </a:effectLst>
        </p:spPr>
      </p:pic>
    </p:spTree>
    <p:extLst>
      <p:ext uri="{BB962C8B-B14F-4D97-AF65-F5344CB8AC3E}">
        <p14:creationId xmlns:p14="http://schemas.microsoft.com/office/powerpoint/2010/main" val="268899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42A528-B5BC-48B8-92DE-9C2B44451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fruit drawings&#10;&#10;AI-generated content may be incorrect.">
            <a:extLst>
              <a:ext uri="{FF2B5EF4-FFF2-40B4-BE49-F238E27FC236}">
                <a16:creationId xmlns:a16="http://schemas.microsoft.com/office/drawing/2014/main" id="{0C718C4A-B76C-B41B-F26F-B61ABA55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" t="9404" r="-124" b="5747"/>
          <a:stretch/>
        </p:blipFill>
        <p:spPr>
          <a:xfrm>
            <a:off x="4166695" y="-89297"/>
            <a:ext cx="11721925" cy="7036594"/>
          </a:xfrm>
          <a:custGeom>
            <a:avLst/>
            <a:gdLst/>
            <a:ahLst/>
            <a:cxnLst/>
            <a:rect l="l" t="t" r="r" b="b"/>
            <a:pathLst>
              <a:path w="8500451" h="5783926">
                <a:moveTo>
                  <a:pt x="4814568" y="604"/>
                </a:moveTo>
                <a:cubicBezTo>
                  <a:pt x="5041344" y="3294"/>
                  <a:pt x="5267019" y="14348"/>
                  <a:pt x="5493575" y="21000"/>
                </a:cubicBezTo>
                <a:cubicBezTo>
                  <a:pt x="5987120" y="36130"/>
                  <a:pt x="6483273" y="35607"/>
                  <a:pt x="6977859" y="46564"/>
                </a:cubicBezTo>
                <a:cubicBezTo>
                  <a:pt x="7286195" y="53346"/>
                  <a:pt x="7590877" y="77867"/>
                  <a:pt x="7880953" y="154038"/>
                </a:cubicBezTo>
                <a:cubicBezTo>
                  <a:pt x="7921646" y="164993"/>
                  <a:pt x="7967557" y="167081"/>
                  <a:pt x="7998861" y="193166"/>
                </a:cubicBezTo>
                <a:cubicBezTo>
                  <a:pt x="8033815" y="222382"/>
                  <a:pt x="8019729" y="265163"/>
                  <a:pt x="7968600" y="273511"/>
                </a:cubicBezTo>
                <a:cubicBezTo>
                  <a:pt x="7903386" y="284466"/>
                  <a:pt x="7836607" y="287597"/>
                  <a:pt x="7764609" y="294901"/>
                </a:cubicBezTo>
                <a:cubicBezTo>
                  <a:pt x="7792260" y="335073"/>
                  <a:pt x="7859040" y="304814"/>
                  <a:pt x="7876257" y="354899"/>
                </a:cubicBezTo>
                <a:cubicBezTo>
                  <a:pt x="7799043" y="389332"/>
                  <a:pt x="7705656" y="366898"/>
                  <a:pt x="7631049" y="400810"/>
                </a:cubicBezTo>
                <a:cubicBezTo>
                  <a:pt x="7633137" y="424287"/>
                  <a:pt x="7649831" y="426374"/>
                  <a:pt x="7663396" y="432635"/>
                </a:cubicBezTo>
                <a:cubicBezTo>
                  <a:pt x="7676961" y="438373"/>
                  <a:pt x="7710871" y="430026"/>
                  <a:pt x="7696264" y="462894"/>
                </a:cubicBezTo>
                <a:cubicBezTo>
                  <a:pt x="7541315" y="482719"/>
                  <a:pt x="7393147" y="550021"/>
                  <a:pt x="7229849" y="540630"/>
                </a:cubicBezTo>
                <a:cubicBezTo>
                  <a:pt x="7431755" y="558890"/>
                  <a:pt x="7602355" y="633496"/>
                  <a:pt x="7780782" y="683059"/>
                </a:cubicBezTo>
                <a:cubicBezTo>
                  <a:pt x="7773479" y="741491"/>
                  <a:pt x="7701483" y="718014"/>
                  <a:pt x="7680613" y="759751"/>
                </a:cubicBezTo>
                <a:cubicBezTo>
                  <a:pt x="7794869" y="788967"/>
                  <a:pt x="7904429" y="823401"/>
                  <a:pt x="7998861" y="880789"/>
                </a:cubicBezTo>
                <a:cubicBezTo>
                  <a:pt x="8083901" y="932439"/>
                  <a:pt x="8164765" y="989306"/>
                  <a:pt x="8257111" y="1031566"/>
                </a:cubicBezTo>
                <a:cubicBezTo>
                  <a:pt x="8354150" y="1075912"/>
                  <a:pt x="8413103" y="1132779"/>
                  <a:pt x="8402148" y="1229819"/>
                </a:cubicBezTo>
                <a:cubicBezTo>
                  <a:pt x="8397452" y="1269468"/>
                  <a:pt x="8409973" y="1302859"/>
                  <a:pt x="8453275" y="1318510"/>
                </a:cubicBezTo>
                <a:cubicBezTo>
                  <a:pt x="8507013" y="1337814"/>
                  <a:pt x="8501275" y="1367029"/>
                  <a:pt x="8499187" y="1411897"/>
                </a:cubicBezTo>
                <a:cubicBezTo>
                  <a:pt x="8496056" y="1465634"/>
                  <a:pt x="8468406" y="1486504"/>
                  <a:pt x="8419885" y="1504764"/>
                </a:cubicBezTo>
                <a:cubicBezTo>
                  <a:pt x="8350497" y="1530327"/>
                  <a:pt x="8349975" y="1569978"/>
                  <a:pt x="8368237" y="1617454"/>
                </a:cubicBezTo>
                <a:cubicBezTo>
                  <a:pt x="8378149" y="1643540"/>
                  <a:pt x="8393278" y="1664409"/>
                  <a:pt x="8415713" y="1683712"/>
                </a:cubicBezTo>
                <a:cubicBezTo>
                  <a:pt x="8493448" y="1751014"/>
                  <a:pt x="8492927" y="1752056"/>
                  <a:pt x="8416755" y="1831880"/>
                </a:cubicBezTo>
                <a:cubicBezTo>
                  <a:pt x="8396408" y="1853269"/>
                  <a:pt x="8374496" y="1867356"/>
                  <a:pt x="8383888" y="1901790"/>
                </a:cubicBezTo>
                <a:cubicBezTo>
                  <a:pt x="8415713" y="2016046"/>
                  <a:pt x="8411538" y="2016046"/>
                  <a:pt x="8283717" y="2053609"/>
                </a:cubicBezTo>
                <a:cubicBezTo>
                  <a:pt x="8254501" y="2062479"/>
                  <a:pt x="8215373" y="2054653"/>
                  <a:pt x="8198678" y="2087521"/>
                </a:cubicBezTo>
                <a:cubicBezTo>
                  <a:pt x="8209113" y="2111521"/>
                  <a:pt x="8184591" y="2690625"/>
                  <a:pt x="8207547" y="2700017"/>
                </a:cubicBezTo>
                <a:cubicBezTo>
                  <a:pt x="8387017" y="2773578"/>
                  <a:pt x="8409451" y="2860184"/>
                  <a:pt x="8269632" y="2996352"/>
                </a:cubicBezTo>
                <a:cubicBezTo>
                  <a:pt x="8175722" y="3087653"/>
                  <a:pt x="8186677" y="3236864"/>
                  <a:pt x="8225807" y="3330251"/>
                </a:cubicBezTo>
                <a:cubicBezTo>
                  <a:pt x="8373452" y="3371467"/>
                  <a:pt x="8341107" y="3481027"/>
                  <a:pt x="8370845" y="3577023"/>
                </a:cubicBezTo>
                <a:cubicBezTo>
                  <a:pt x="8392757" y="3649020"/>
                  <a:pt x="8306673" y="3639107"/>
                  <a:pt x="8310847" y="3671976"/>
                </a:cubicBezTo>
                <a:cubicBezTo>
                  <a:pt x="8365105" y="3711626"/>
                  <a:pt x="8437624" y="3724148"/>
                  <a:pt x="8479884" y="3778406"/>
                </a:cubicBezTo>
                <a:cubicBezTo>
                  <a:pt x="8403713" y="3818056"/>
                  <a:pt x="8365105" y="3873880"/>
                  <a:pt x="8322845" y="3929703"/>
                </a:cubicBezTo>
                <a:cubicBezTo>
                  <a:pt x="8254501" y="4020482"/>
                  <a:pt x="8161635" y="4097174"/>
                  <a:pt x="8063031" y="4166563"/>
                </a:cubicBezTo>
                <a:cubicBezTo>
                  <a:pt x="8012947" y="4649674"/>
                  <a:pt x="7851215" y="5156783"/>
                  <a:pt x="7833475" y="5181825"/>
                </a:cubicBezTo>
                <a:cubicBezTo>
                  <a:pt x="7760436" y="5174520"/>
                  <a:pt x="7618528" y="5466682"/>
                  <a:pt x="7495403" y="5493812"/>
                </a:cubicBezTo>
                <a:cubicBezTo>
                  <a:pt x="7366017" y="5523550"/>
                  <a:pt x="5441925" y="5797973"/>
                  <a:pt x="5148199" y="5783364"/>
                </a:cubicBezTo>
                <a:cubicBezTo>
                  <a:pt x="3551743" y="5705628"/>
                  <a:pt x="3505310" y="5598155"/>
                  <a:pt x="3505310" y="5598155"/>
                </a:cubicBezTo>
                <a:cubicBezTo>
                  <a:pt x="3505310" y="5598155"/>
                  <a:pt x="3596089" y="5571548"/>
                  <a:pt x="3675390" y="5541287"/>
                </a:cubicBezTo>
                <a:cubicBezTo>
                  <a:pt x="3627392" y="5542853"/>
                  <a:pt x="3579395" y="5543896"/>
                  <a:pt x="3531919" y="5542331"/>
                </a:cubicBezTo>
                <a:cubicBezTo>
                  <a:pt x="3164108" y="5531375"/>
                  <a:pt x="3500093" y="5511028"/>
                  <a:pt x="3138022" y="5469291"/>
                </a:cubicBezTo>
                <a:cubicBezTo>
                  <a:pt x="2527092" y="5398860"/>
                  <a:pt x="2618913" y="5380598"/>
                  <a:pt x="2058068" y="5181825"/>
                </a:cubicBezTo>
                <a:cubicBezTo>
                  <a:pt x="2008504" y="5164086"/>
                  <a:pt x="1660519" y="5056613"/>
                  <a:pt x="1447659" y="5044613"/>
                </a:cubicBezTo>
                <a:cubicBezTo>
                  <a:pt x="1391313" y="5041483"/>
                  <a:pt x="1329751" y="5042527"/>
                  <a:pt x="1281230" y="4977311"/>
                </a:cubicBezTo>
                <a:cubicBezTo>
                  <a:pt x="1429920" y="4979399"/>
                  <a:pt x="1557741" y="4979399"/>
                  <a:pt x="1696518" y="4945487"/>
                </a:cubicBezTo>
                <a:cubicBezTo>
                  <a:pt x="1622434" y="4898532"/>
                  <a:pt x="1537394" y="4938705"/>
                  <a:pt x="1478440" y="4905836"/>
                </a:cubicBezTo>
                <a:cubicBezTo>
                  <a:pt x="1423138" y="4875577"/>
                  <a:pt x="1375140" y="4871404"/>
                  <a:pt x="1318795" y="4919401"/>
                </a:cubicBezTo>
                <a:cubicBezTo>
                  <a:pt x="1289578" y="4944443"/>
                  <a:pt x="1237928" y="4939747"/>
                  <a:pt x="1208190" y="4925140"/>
                </a:cubicBezTo>
                <a:cubicBezTo>
                  <a:pt x="1049066" y="4846360"/>
                  <a:pt x="1052718" y="4847404"/>
                  <a:pt x="875857" y="4867751"/>
                </a:cubicBezTo>
                <a:cubicBezTo>
                  <a:pt x="763166" y="4880272"/>
                  <a:pt x="648388" y="4902706"/>
                  <a:pt x="545088" y="4889141"/>
                </a:cubicBezTo>
                <a:cubicBezTo>
                  <a:pt x="532045" y="4859403"/>
                  <a:pt x="543522" y="4845839"/>
                  <a:pt x="558131" y="4841666"/>
                </a:cubicBezTo>
                <a:cubicBezTo>
                  <a:pt x="796034" y="4776973"/>
                  <a:pt x="840379" y="4702889"/>
                  <a:pt x="1081413" y="4662717"/>
                </a:cubicBezTo>
                <a:cubicBezTo>
                  <a:pt x="1099151" y="4617327"/>
                  <a:pt x="1011503" y="4609500"/>
                  <a:pt x="1052718" y="4564633"/>
                </a:cubicBezTo>
                <a:cubicBezTo>
                  <a:pt x="1127846" y="4529678"/>
                  <a:pt x="1216016" y="4570894"/>
                  <a:pt x="1290622" y="4525505"/>
                </a:cubicBezTo>
                <a:cubicBezTo>
                  <a:pt x="1277579" y="4493158"/>
                  <a:pt x="1214972" y="4516636"/>
                  <a:pt x="1217581" y="4482202"/>
                </a:cubicBezTo>
                <a:cubicBezTo>
                  <a:pt x="1220712" y="4442552"/>
                  <a:pt x="1264536" y="4448813"/>
                  <a:pt x="1294796" y="4451421"/>
                </a:cubicBezTo>
                <a:cubicBezTo>
                  <a:pt x="1441398" y="4464985"/>
                  <a:pt x="1568696" y="4390902"/>
                  <a:pt x="1709040" y="4365860"/>
                </a:cubicBezTo>
                <a:cubicBezTo>
                  <a:pt x="1559306" y="4303253"/>
                  <a:pt x="686474" y="4353338"/>
                  <a:pt x="530479" y="4334034"/>
                </a:cubicBezTo>
                <a:cubicBezTo>
                  <a:pt x="367182" y="4314210"/>
                  <a:pt x="107367" y="4261516"/>
                  <a:pt x="174146" y="4244821"/>
                </a:cubicBezTo>
                <a:cubicBezTo>
                  <a:pt x="249796" y="4225518"/>
                  <a:pt x="519524" y="3996484"/>
                  <a:pt x="596216" y="3986050"/>
                </a:cubicBezTo>
                <a:cubicBezTo>
                  <a:pt x="685430" y="3974050"/>
                  <a:pt x="703169" y="3957876"/>
                  <a:pt x="820554" y="3875967"/>
                </a:cubicBezTo>
                <a:cubicBezTo>
                  <a:pt x="897769" y="3822230"/>
                  <a:pt x="576391" y="3939094"/>
                  <a:pt x="451179" y="3901009"/>
                </a:cubicBezTo>
                <a:cubicBezTo>
                  <a:pt x="405268" y="3886923"/>
                  <a:pt x="729255" y="3738233"/>
                  <a:pt x="729255" y="3711105"/>
                </a:cubicBezTo>
                <a:cubicBezTo>
                  <a:pt x="729255" y="3682409"/>
                  <a:pt x="700038" y="3676150"/>
                  <a:pt x="672387" y="3676150"/>
                </a:cubicBezTo>
                <a:cubicBezTo>
                  <a:pt x="610824" y="3676150"/>
                  <a:pt x="629606" y="3651106"/>
                  <a:pt x="568043" y="3652673"/>
                </a:cubicBezTo>
                <a:cubicBezTo>
                  <a:pt x="748558" y="3580154"/>
                  <a:pt x="860205" y="3599458"/>
                  <a:pt x="1038632" y="3533198"/>
                </a:cubicBezTo>
                <a:cubicBezTo>
                  <a:pt x="1125760" y="3500852"/>
                  <a:pt x="817425" y="3393378"/>
                  <a:pt x="907160" y="3365206"/>
                </a:cubicBezTo>
                <a:cubicBezTo>
                  <a:pt x="941071" y="3354249"/>
                  <a:pt x="986461" y="3365727"/>
                  <a:pt x="1009938" y="3327120"/>
                </a:cubicBezTo>
                <a:cubicBezTo>
                  <a:pt x="972897" y="3296340"/>
                  <a:pt x="923855" y="3309904"/>
                  <a:pt x="886812" y="3322425"/>
                </a:cubicBezTo>
                <a:cubicBezTo>
                  <a:pt x="792381" y="3354772"/>
                  <a:pt x="799165" y="3346946"/>
                  <a:pt x="789773" y="3322947"/>
                </a:cubicBezTo>
                <a:cubicBezTo>
                  <a:pt x="758993" y="3241037"/>
                  <a:pt x="682822" y="3267123"/>
                  <a:pt x="615520" y="3280688"/>
                </a:cubicBezTo>
                <a:cubicBezTo>
                  <a:pt x="412050" y="3321382"/>
                  <a:pt x="205972" y="3309904"/>
                  <a:pt x="3023" y="3351641"/>
                </a:cubicBezTo>
                <a:cubicBezTo>
                  <a:pt x="-18888" y="3356337"/>
                  <a:pt x="83890" y="3262949"/>
                  <a:pt x="132409" y="3251993"/>
                </a:cubicBezTo>
                <a:cubicBezTo>
                  <a:pt x="185103" y="3240516"/>
                  <a:pt x="249796" y="3248863"/>
                  <a:pt x="287360" y="3195127"/>
                </a:cubicBezTo>
                <a:cubicBezTo>
                  <a:pt x="220579" y="3181561"/>
                  <a:pt x="144410" y="3207647"/>
                  <a:pt x="78150" y="3164866"/>
                </a:cubicBezTo>
                <a:cubicBezTo>
                  <a:pt x="225276" y="3105913"/>
                  <a:pt x="371878" y="3107999"/>
                  <a:pt x="498655" y="3069914"/>
                </a:cubicBezTo>
                <a:cubicBezTo>
                  <a:pt x="510133" y="2999483"/>
                  <a:pt x="426658" y="3025046"/>
                  <a:pt x="396399" y="2984874"/>
                </a:cubicBezTo>
                <a:cubicBezTo>
                  <a:pt x="1351140" y="2916007"/>
                  <a:pt x="817946" y="2712537"/>
                  <a:pt x="658822" y="2601411"/>
                </a:cubicBezTo>
                <a:cubicBezTo>
                  <a:pt x="605607" y="2564370"/>
                  <a:pt x="1164888" y="2388551"/>
                  <a:pt x="1183148" y="2383856"/>
                </a:cubicBezTo>
                <a:cubicBezTo>
                  <a:pt x="1229581" y="2372900"/>
                  <a:pt x="1413747" y="2380725"/>
                  <a:pt x="1451311" y="2366639"/>
                </a:cubicBezTo>
                <a:cubicBezTo>
                  <a:pt x="1499309" y="2348901"/>
                  <a:pt x="1340706" y="2318120"/>
                  <a:pt x="1376184" y="2296729"/>
                </a:cubicBezTo>
                <a:cubicBezTo>
                  <a:pt x="1625043" y="2145953"/>
                  <a:pt x="1642780" y="1919006"/>
                  <a:pt x="1572870" y="1902834"/>
                </a:cubicBezTo>
                <a:cubicBezTo>
                  <a:pt x="1500353" y="1886138"/>
                  <a:pt x="1429399" y="1899181"/>
                  <a:pt x="1362097" y="1926311"/>
                </a:cubicBezTo>
                <a:cubicBezTo>
                  <a:pt x="1252536" y="1970656"/>
                  <a:pt x="493960" y="1907528"/>
                  <a:pt x="281620" y="1943006"/>
                </a:cubicBezTo>
                <a:cubicBezTo>
                  <a:pt x="249274" y="1948223"/>
                  <a:pt x="205451" y="1971700"/>
                  <a:pt x="174669" y="1927876"/>
                </a:cubicBezTo>
                <a:cubicBezTo>
                  <a:pt x="393269" y="1785969"/>
                  <a:pt x="673952" y="1826663"/>
                  <a:pt x="918115" y="1730145"/>
                </a:cubicBezTo>
                <a:cubicBezTo>
                  <a:pt x="822119" y="1663886"/>
                  <a:pt x="724558" y="1667017"/>
                  <a:pt x="624389" y="1676929"/>
                </a:cubicBezTo>
                <a:cubicBezTo>
                  <a:pt x="598304" y="1679538"/>
                  <a:pt x="562826" y="1683190"/>
                  <a:pt x="556565" y="1655539"/>
                </a:cubicBezTo>
                <a:cubicBezTo>
                  <a:pt x="548739" y="1620584"/>
                  <a:pt x="590999" y="1614323"/>
                  <a:pt x="618650" y="1600237"/>
                </a:cubicBezTo>
                <a:cubicBezTo>
                  <a:pt x="660909" y="1578325"/>
                  <a:pt x="723515" y="1604410"/>
                  <a:pt x="775165" y="1544413"/>
                </a:cubicBezTo>
                <a:cubicBezTo>
                  <a:pt x="618650" y="1558500"/>
                  <a:pt x="486656" y="1583021"/>
                  <a:pt x="348401" y="1624758"/>
                </a:cubicBezTo>
                <a:cubicBezTo>
                  <a:pt x="360400" y="1587717"/>
                  <a:pt x="402137" y="1570499"/>
                  <a:pt x="378660" y="1539719"/>
                </a:cubicBezTo>
                <a:cubicBezTo>
                  <a:pt x="360922" y="1516763"/>
                  <a:pt x="310316" y="1505806"/>
                  <a:pt x="336402" y="1463025"/>
                </a:cubicBezTo>
                <a:cubicBezTo>
                  <a:pt x="409963" y="1417636"/>
                  <a:pt x="514307" y="1429636"/>
                  <a:pt x="576913" y="1364421"/>
                </a:cubicBezTo>
                <a:cubicBezTo>
                  <a:pt x="665605" y="1271556"/>
                  <a:pt x="803338" y="1239731"/>
                  <a:pt x="911856" y="1171908"/>
                </a:cubicBezTo>
                <a:cubicBezTo>
                  <a:pt x="947853" y="1149995"/>
                  <a:pt x="1184192" y="1073303"/>
                  <a:pt x="1247841" y="1048782"/>
                </a:cubicBezTo>
                <a:cubicBezTo>
                  <a:pt x="1336532" y="1014349"/>
                  <a:pt x="1437746" y="1002349"/>
                  <a:pt x="1524872" y="939221"/>
                </a:cubicBezTo>
                <a:cubicBezTo>
                  <a:pt x="1439310" y="926178"/>
                  <a:pt x="1369923" y="985133"/>
                  <a:pt x="1267145" y="956439"/>
                </a:cubicBezTo>
                <a:cubicBezTo>
                  <a:pt x="1429920" y="895398"/>
                  <a:pt x="1579131" y="867746"/>
                  <a:pt x="1697039" y="783749"/>
                </a:cubicBezTo>
                <a:cubicBezTo>
                  <a:pt x="1711648" y="773315"/>
                  <a:pt x="1740342" y="776446"/>
                  <a:pt x="1762255" y="772794"/>
                </a:cubicBezTo>
                <a:cubicBezTo>
                  <a:pt x="1992852" y="735752"/>
                  <a:pt x="2224495" y="704449"/>
                  <a:pt x="2452486" y="650712"/>
                </a:cubicBezTo>
                <a:cubicBezTo>
                  <a:pt x="2504136" y="638191"/>
                  <a:pt x="2595436" y="635061"/>
                  <a:pt x="2586045" y="590193"/>
                </a:cubicBezTo>
                <a:cubicBezTo>
                  <a:pt x="2571959" y="522891"/>
                  <a:pt x="2486919" y="570889"/>
                  <a:pt x="2432138" y="577150"/>
                </a:cubicBezTo>
                <a:cubicBezTo>
                  <a:pt x="2262059" y="597497"/>
                  <a:pt x="2091979" y="632974"/>
                  <a:pt x="1919291" y="613149"/>
                </a:cubicBezTo>
                <a:cubicBezTo>
                  <a:pt x="2035633" y="588107"/>
                  <a:pt x="2151455" y="562542"/>
                  <a:pt x="2267799" y="537499"/>
                </a:cubicBezTo>
                <a:cubicBezTo>
                  <a:pt x="2134238" y="546368"/>
                  <a:pt x="2017896" y="487936"/>
                  <a:pt x="1887988" y="514022"/>
                </a:cubicBezTo>
                <a:cubicBezTo>
                  <a:pt x="1846250" y="522370"/>
                  <a:pt x="1802427" y="495762"/>
                  <a:pt x="1798252" y="454546"/>
                </a:cubicBezTo>
                <a:cubicBezTo>
                  <a:pt x="1793557" y="421678"/>
                  <a:pt x="1832686" y="407071"/>
                  <a:pt x="1862424" y="396636"/>
                </a:cubicBezTo>
                <a:cubicBezTo>
                  <a:pt x="1938595" y="370028"/>
                  <a:pt x="1999113" y="291250"/>
                  <a:pt x="2096675" y="332987"/>
                </a:cubicBezTo>
                <a:cubicBezTo>
                  <a:pt x="2158237" y="267250"/>
                  <a:pt x="2256320" y="256816"/>
                  <a:pt x="2335621" y="239600"/>
                </a:cubicBezTo>
                <a:cubicBezTo>
                  <a:pt x="2588654" y="185341"/>
                  <a:pt x="2845338" y="143081"/>
                  <a:pt x="3102023" y="107082"/>
                </a:cubicBezTo>
                <a:cubicBezTo>
                  <a:pt x="3270538" y="83605"/>
                  <a:pt x="3444270" y="93518"/>
                  <a:pt x="3611219" y="63780"/>
                </a:cubicBezTo>
                <a:cubicBezTo>
                  <a:pt x="3937814" y="5869"/>
                  <a:pt x="4262322" y="7436"/>
                  <a:pt x="4587352" y="1175"/>
                </a:cubicBezTo>
                <a:cubicBezTo>
                  <a:pt x="4663262" y="-260"/>
                  <a:pt x="4738976" y="-293"/>
                  <a:pt x="4814568" y="60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D8AC2-238E-ADE8-061B-35B75443B8BF}"/>
              </a:ext>
            </a:extLst>
          </p:cNvPr>
          <p:cNvSpPr txBox="1"/>
          <p:nvPr/>
        </p:nvSpPr>
        <p:spPr>
          <a:xfrm>
            <a:off x="728661" y="1762810"/>
            <a:ext cx="40005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‘Words kill, words give life. They are either poison or fruit, you choose.’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8750A-BF2C-3BBF-336B-52D2DF3DF7FA}"/>
              </a:ext>
            </a:extLst>
          </p:cNvPr>
          <p:cNvSpPr txBox="1"/>
          <p:nvPr/>
        </p:nvSpPr>
        <p:spPr>
          <a:xfrm>
            <a:off x="1075340" y="4264238"/>
            <a:ext cx="3091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Proverbs 18: 21</a:t>
            </a:r>
          </a:p>
        </p:txBody>
      </p:sp>
    </p:spTree>
    <p:extLst>
      <p:ext uri="{BB962C8B-B14F-4D97-AF65-F5344CB8AC3E}">
        <p14:creationId xmlns:p14="http://schemas.microsoft.com/office/powerpoint/2010/main" val="371872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9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DCEE16-DD29-3F31-428F-738F6D80B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35F8E-2E6F-97B9-72B4-74ADB6205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stick and standing next to another person&#10;&#10;AI-generated content may be incorrect.">
            <a:extLst>
              <a:ext uri="{FF2B5EF4-FFF2-40B4-BE49-F238E27FC236}">
                <a16:creationId xmlns:a16="http://schemas.microsoft.com/office/drawing/2014/main" id="{C639647B-BBA5-40F5-CBE8-7811DCFD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709" b="1641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48E762D3-B704-562B-90AD-FA5ADE3A7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93B355-FCCC-B97C-6994-7A6A85D84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84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around a machine&#10;&#10;AI-generated content may be incorrect.">
            <a:extLst>
              <a:ext uri="{FF2B5EF4-FFF2-40B4-BE49-F238E27FC236}">
                <a16:creationId xmlns:a16="http://schemas.microsoft.com/office/drawing/2014/main" id="{FC91D718-5EF0-C0C5-8AC8-A260382F42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310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66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F0E7E-3982-4D35-C9DF-38F3076CA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round metal machine with a hot metal rod&#10;&#10;AI-generated content may be incorrect.">
            <a:extLst>
              <a:ext uri="{FF2B5EF4-FFF2-40B4-BE49-F238E27FC236}">
                <a16:creationId xmlns:a16="http://schemas.microsoft.com/office/drawing/2014/main" id="{702E22EF-760E-5585-D04F-F8075F22A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53" b="38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320BE4-9E67-2952-C239-7D702FDD10A3}"/>
              </a:ext>
            </a:extLst>
          </p:cNvPr>
          <p:cNvSpPr txBox="1"/>
          <p:nvPr/>
        </p:nvSpPr>
        <p:spPr>
          <a:xfrm>
            <a:off x="1113468" y="1490644"/>
            <a:ext cx="48493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‘And we all, with unveiled face, beholding the glory of the Lord, are being transformed into the same image from one degree of glory to another’</a:t>
            </a:r>
            <a:r>
              <a:rPr lang="en-GB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Corinthians 3: 18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757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glass piece&#10;&#10;AI-generated content may be incorrect.">
            <a:extLst>
              <a:ext uri="{FF2B5EF4-FFF2-40B4-BE49-F238E27FC236}">
                <a16:creationId xmlns:a16="http://schemas.microsoft.com/office/drawing/2014/main" id="{EFF59284-156A-B6F8-C662-DE2FC294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effectLst>
            <a:softEdge rad="120479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56D8EE-E74B-3E3C-13B8-3F19D73375CA}"/>
              </a:ext>
            </a:extLst>
          </p:cNvPr>
          <p:cNvSpPr txBox="1"/>
          <p:nvPr/>
        </p:nvSpPr>
        <p:spPr>
          <a:xfrm>
            <a:off x="1285374" y="2119246"/>
            <a:ext cx="47183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kern="0" dirty="0">
                <a:solidFill>
                  <a:schemeClr val="bg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</a:t>
            </a:r>
            <a:r>
              <a:rPr lang="en-GB" sz="3600" kern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 are moulded together as one in the ‘glory hole’ which is the refining fire</a:t>
            </a:r>
            <a:r>
              <a:rPr lang="en-GB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57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blowing a glass object&#10;&#10;AI-generated content may be incorrect.">
            <a:extLst>
              <a:ext uri="{FF2B5EF4-FFF2-40B4-BE49-F238E27FC236}">
                <a16:creationId xmlns:a16="http://schemas.microsoft.com/office/drawing/2014/main" id="{2F36190E-C0A6-EC2E-27B3-32BC7F0E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25" b="27394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  <a:effectLst>
            <a:softEdge rad="114810"/>
          </a:effectLst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36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D914F-B872-EF75-BE6A-A4D6D9D50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C47FC8-F89A-3A34-0148-93ED655A9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CA4A70AB-6D4C-EE2D-7404-611D86C2D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A2FAA53-2D59-C51C-444F-F1DE4AA79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holding a glass object&#10;&#10;AI-generated content may be incorrect.">
            <a:extLst>
              <a:ext uri="{FF2B5EF4-FFF2-40B4-BE49-F238E27FC236}">
                <a16:creationId xmlns:a16="http://schemas.microsoft.com/office/drawing/2014/main" id="{B75017F5-CEC5-E872-9458-11E08EE3B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258" y="0"/>
            <a:ext cx="5143500" cy="6858000"/>
          </a:xfrm>
          <a:prstGeom prst="rect">
            <a:avLst/>
          </a:prstGeom>
          <a:effectLst>
            <a:softEdge rad="126959"/>
          </a:effectLst>
        </p:spPr>
      </p:pic>
    </p:spTree>
    <p:extLst>
      <p:ext uri="{BB962C8B-B14F-4D97-AF65-F5344CB8AC3E}">
        <p14:creationId xmlns:p14="http://schemas.microsoft.com/office/powerpoint/2010/main" val="1094085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1572</TotalTime>
  <Words>168</Words>
  <Application>Microsoft Macintosh PowerPoint</Application>
  <PresentationFormat>Widescreen</PresentationFormat>
  <Paragraphs>21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 Theme</vt:lpstr>
      <vt:lpstr>God bless you  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TRACY SPIERS</dc:creator>
  <cp:lastModifiedBy>TRACY SPIERS</cp:lastModifiedBy>
  <cp:revision>7</cp:revision>
  <dcterms:created xsi:type="dcterms:W3CDTF">2025-02-02T17:21:01Z</dcterms:created>
  <dcterms:modified xsi:type="dcterms:W3CDTF">2025-02-26T17:46:19Z</dcterms:modified>
</cp:coreProperties>
</file>