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2"/>
  </p:notesMasterIdLst>
  <p:sldIdLst>
    <p:sldId id="256" r:id="rId2"/>
    <p:sldId id="266" r:id="rId3"/>
    <p:sldId id="267" r:id="rId4"/>
    <p:sldId id="258" r:id="rId5"/>
    <p:sldId id="261" r:id="rId6"/>
    <p:sldId id="268" r:id="rId7"/>
    <p:sldId id="269" r:id="rId8"/>
    <p:sldId id="264" r:id="rId9"/>
    <p:sldId id="263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785"/>
  </p:normalViewPr>
  <p:slideViewPr>
    <p:cSldViewPr snapToGrid="0">
      <p:cViewPr varScale="1">
        <p:scale>
          <a:sx n="93" d="100"/>
          <a:sy n="93" d="100"/>
        </p:scale>
        <p:origin x="21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42D51-3C74-4241-991F-0B0A0316FD1A}" type="datetimeFigureOut">
              <a:rPr lang="en-US" smtClean="0"/>
              <a:t>3/29/25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A7BBE-937A-8D4B-8F45-404FBCA94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2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A7BBE-937A-8D4B-8F45-404FBCA94D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9068D-DC47-F7F1-AFE6-C5FD9655F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0133EE-D8F5-7EB7-6D1F-923260294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778CDC-A7DD-AAA3-2A2F-A53C0C525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DCD6F-6F5F-9851-0BE7-A76D7906E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A7BBE-937A-8D4B-8F45-404FBCA94D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2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FD27E-5ACF-30E0-8328-7498037CD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D4C41-1A87-CCA3-E1A2-3155DCB8D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B91FE-2047-7FF0-2DAA-C0AB4D484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60B14-D89F-57B1-853E-9269EBC2AE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A7BBE-937A-8D4B-8F45-404FBCA94D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91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C2C4A-8DD7-E10E-D9EE-152D848D8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3DF6D-76DC-7A77-0ED9-C46A1A3AF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28F32-3E11-92F2-49AF-83C2F2CE9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0765C-4E6D-EFB6-8801-723316410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A7BBE-937A-8D4B-8F45-404FBCA94D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0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DE3B-C00C-BA55-EC98-33A90B9E6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87604-05F1-A56A-2947-78212C4AA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81612-5B83-4A5E-6E6A-BA4B6EECB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1DFDA-5352-6CCA-D9EA-22D8C8DE0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A7BBE-937A-8D4B-8F45-404FBCA94D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66EEB-BEDB-2BE0-48A0-10365AFF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24B8BE-A711-7467-9805-33CBCF768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D92A0-51B0-BD48-DF6A-88B03B7C0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0A8CB-C2BB-D87A-3877-B94AA9D16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A7BBE-937A-8D4B-8F45-404FBCA94D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25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B747C-9867-239A-B064-4171BCF5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A7F16C-EBC6-FA61-D94E-E23B03025B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A1BBC-F5E8-4B04-ADF0-726653D3D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2FA60-7CAF-C83C-54CE-DA0E81BE6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A7BBE-937A-8D4B-8F45-404FBCA94D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4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3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1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7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25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3/29/25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7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3/29/25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7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3/29/25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9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8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3/29/25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6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7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A32057F-F015-B1B2-4E3E-2307F8EFC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plash of colours on a white surface">
            <a:extLst>
              <a:ext uri="{FF2B5EF4-FFF2-40B4-BE49-F238E27FC236}">
                <a16:creationId xmlns:a16="http://schemas.microsoft.com/office/drawing/2014/main" id="{FD76AFD6-E222-CF93-85E3-5E8AC39614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088"/>
          <a:stretch/>
        </p:blipFill>
        <p:spPr>
          <a:xfrm>
            <a:off x="20" y="1"/>
            <a:ext cx="65755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3EC418-95E1-43B0-F04B-598A19DC0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295307"/>
            <a:ext cx="4747333" cy="3662711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Growing 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pains of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faith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4B8C5-8649-60ED-F68E-549333667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7"/>
            <a:ext cx="4206240" cy="1184584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Tracy Spiers </a:t>
            </a:r>
          </a:p>
        </p:txBody>
      </p:sp>
    </p:spTree>
    <p:extLst>
      <p:ext uri="{BB962C8B-B14F-4D97-AF65-F5344CB8AC3E}">
        <p14:creationId xmlns:p14="http://schemas.microsoft.com/office/powerpoint/2010/main" val="113546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B5A33-2219-6823-8ACD-E4ADCF451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3776B1-2F14-59FB-DCCA-5B0F57639F62}"/>
              </a:ext>
            </a:extLst>
          </p:cNvPr>
          <p:cNvSpPr/>
          <p:nvPr/>
        </p:nvSpPr>
        <p:spPr>
          <a:xfrm>
            <a:off x="808643" y="1256884"/>
            <a:ext cx="3553413" cy="4122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Faith sees the invisible, 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elieves the unbelievable, and receives the impossible.’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Corrie ten Boom</a:t>
            </a:r>
            <a:endParaRPr lang="en-U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b="1" dirty="0">
              <a:effectLst/>
            </a:endParaRPr>
          </a:p>
          <a:p>
            <a:pPr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A painting of people walking on a hill&#10;&#10;AI-generated content may be incorrect.">
            <a:extLst>
              <a:ext uri="{FF2B5EF4-FFF2-40B4-BE49-F238E27FC236}">
                <a16:creationId xmlns:a16="http://schemas.microsoft.com/office/drawing/2014/main" id="{8CB395BB-F2C4-B599-00C3-41832736F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94" r="4596" b="-1"/>
          <a:stretch/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9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5FE557-B1DB-84F7-8D7B-380D7B6EC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raisins on a chain&#10;&#10;AI-generated content may be incorrect.">
            <a:extLst>
              <a:ext uri="{FF2B5EF4-FFF2-40B4-BE49-F238E27FC236}">
                <a16:creationId xmlns:a16="http://schemas.microsoft.com/office/drawing/2014/main" id="{09AB8AA9-C992-BF6F-8EF2-914EFC2018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7"/>
          <a:stretch/>
        </p:blipFill>
        <p:spPr>
          <a:xfrm>
            <a:off x="1" y="10"/>
            <a:ext cx="6373368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992C2-5425-BD46-5369-71154C824DE2}"/>
              </a:ext>
            </a:extLst>
          </p:cNvPr>
          <p:cNvSpPr/>
          <p:nvPr/>
        </p:nvSpPr>
        <p:spPr>
          <a:xfrm>
            <a:off x="7268094" y="1380744"/>
            <a:ext cx="4361688" cy="4096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‘And it is impossible to please God without faith. Anyone who wants to come to him must believe that God exists and that he rewards those who sincerely seek him.’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Hebrews 11: 6</a:t>
            </a:r>
            <a:endParaRPr lang="en-US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5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036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210342-C3F4-5EAC-3A4D-4770C07F3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striped shirt&#10;&#10;AI-generated content may be incorrect.">
            <a:extLst>
              <a:ext uri="{FF2B5EF4-FFF2-40B4-BE49-F238E27FC236}">
                <a16:creationId xmlns:a16="http://schemas.microsoft.com/office/drawing/2014/main" id="{25013028-2394-87E9-76B2-1DE680D02B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28" r="3253" b="7277"/>
          <a:stretch/>
        </p:blipFill>
        <p:spPr>
          <a:xfrm>
            <a:off x="0" y="-204053"/>
            <a:ext cx="6189184" cy="70620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284DBB-0745-6B8F-DABA-CC518389CB4A}"/>
              </a:ext>
            </a:extLst>
          </p:cNvPr>
          <p:cNvSpPr/>
          <p:nvPr/>
        </p:nvSpPr>
        <p:spPr>
          <a:xfrm>
            <a:off x="6910482" y="2047136"/>
            <a:ext cx="7519834" cy="19028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4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not limited by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4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circumstances,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4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limited by what we believe</a:t>
            </a:r>
            <a:endParaRPr lang="en-GB" sz="2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3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A57B90-B92C-2765-7DEE-ADAF6DEF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tent&#10;&#10;AI-generated content may be incorrect.">
            <a:extLst>
              <a:ext uri="{FF2B5EF4-FFF2-40B4-BE49-F238E27FC236}">
                <a16:creationId xmlns:a16="http://schemas.microsoft.com/office/drawing/2014/main" id="{DE88F8EC-9D34-E9AA-DA09-4A7B64E6E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01" y="109997"/>
            <a:ext cx="8785597" cy="663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29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1A0E1-A607-E937-FC37-5EC6D9E6E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painting of a door&#10;&#10;AI-generated content may be incorrect.">
            <a:extLst>
              <a:ext uri="{FF2B5EF4-FFF2-40B4-BE49-F238E27FC236}">
                <a16:creationId xmlns:a16="http://schemas.microsoft.com/office/drawing/2014/main" id="{D51AD96A-2BDC-EE8F-A14B-317741926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C320F0-B514-9C15-DBB5-FFB06DE01B2A}"/>
              </a:ext>
            </a:extLst>
          </p:cNvPr>
          <p:cNvSpPr/>
          <p:nvPr/>
        </p:nvSpPr>
        <p:spPr>
          <a:xfrm>
            <a:off x="7157878" y="669424"/>
            <a:ext cx="4879224" cy="7222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n-GB" sz="20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if the door swings open</a:t>
            </a:r>
            <a:endParaRPr lang="en-GB" sz="20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all I've been hoping and praying for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what if my season of waiting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Was changing and leading to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something more,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if jumping leads to flying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fear didn't stop me from trying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if God's just waiting for me to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b="1" kern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start seeing How big He is?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b="1" kern="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if?</a:t>
            </a:r>
            <a:endParaRPr lang="en-GB" sz="2000" b="1" kern="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GB" sz="24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42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3F5D7-D897-6480-4AF9-190BF181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4438094-AF7D-A6BD-87EE-A03F7700A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regnant person with her children&#10;&#10;AI-generated content may be incorrect.">
            <a:extLst>
              <a:ext uri="{FF2B5EF4-FFF2-40B4-BE49-F238E27FC236}">
                <a16:creationId xmlns:a16="http://schemas.microsoft.com/office/drawing/2014/main" id="{86E071EA-A92A-4F7D-59E7-167E985D86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26" b="21098"/>
          <a:stretch/>
        </p:blipFill>
        <p:spPr>
          <a:xfrm>
            <a:off x="3028041" y="211101"/>
            <a:ext cx="6420757" cy="643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4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AA0BF-8C5B-BDEE-A4E2-8DB08B2BF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lorful art piece with lines and dots&#10;&#10;AI-generated content may be incorrect.">
            <a:extLst>
              <a:ext uri="{FF2B5EF4-FFF2-40B4-BE49-F238E27FC236}">
                <a16:creationId xmlns:a16="http://schemas.microsoft.com/office/drawing/2014/main" id="{0BC12396-8543-AD9E-3FE9-A994F65E31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7"/>
          <a:stretch/>
        </p:blipFill>
        <p:spPr>
          <a:xfrm>
            <a:off x="1" y="10"/>
            <a:ext cx="6373368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77C518-10AF-B00B-16F2-289E96B5D592}"/>
              </a:ext>
            </a:extLst>
          </p:cNvPr>
          <p:cNvSpPr/>
          <p:nvPr/>
        </p:nvSpPr>
        <p:spPr>
          <a:xfrm>
            <a:off x="7101840" y="1380744"/>
            <a:ext cx="4361688" cy="4096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‘Sometimes the place of our greatest limitation turns out to be the place of our greatest fruit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Maybe our greatest place of limitation turns out to be the perfect canvas for Him to demonstrate His power and glory and not our own.’ </a:t>
            </a:r>
          </a:p>
          <a:p>
            <a:pPr indent="-2286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Rachel Hughes, Gas Street Church, Birmingham</a:t>
            </a:r>
          </a:p>
          <a:p>
            <a:pPr indent="-2286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b="1" dirty="0">
              <a:effectLst/>
            </a:endParaRPr>
          </a:p>
          <a:p>
            <a:pPr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2995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ith their babies&#10;&#10;AI-generated content may be incorrect.">
            <a:extLst>
              <a:ext uri="{FF2B5EF4-FFF2-40B4-BE49-F238E27FC236}">
                <a16:creationId xmlns:a16="http://schemas.microsoft.com/office/drawing/2014/main" id="{E4423333-8402-388F-7862-4A8A07D8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37690" y="0"/>
            <a:ext cx="6471327" cy="686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0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1A2C59-1A79-98A9-6EFD-627F64781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24575F-80E0-55A0-F457-835296C1D76F}"/>
              </a:ext>
            </a:extLst>
          </p:cNvPr>
          <p:cNvSpPr/>
          <p:nvPr/>
        </p:nvSpPr>
        <p:spPr>
          <a:xfrm>
            <a:off x="7733799" y="2045316"/>
            <a:ext cx="3212502" cy="27673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 Job, if we don’t give up and we keep on believing, God will give us double for our trouble</a:t>
            </a:r>
          </a:p>
          <a:p>
            <a:pPr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 descr="Two girls holding umbrellas&#10;&#10;AI-generated content may be incorrect.">
            <a:extLst>
              <a:ext uri="{FF2B5EF4-FFF2-40B4-BE49-F238E27FC236}">
                <a16:creationId xmlns:a16="http://schemas.microsoft.com/office/drawing/2014/main" id="{A88316D7-659D-D7B1-1BBD-63B36D1BEE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808"/>
          <a:stretch/>
        </p:blipFill>
        <p:spPr>
          <a:xfrm>
            <a:off x="-1" y="-1"/>
            <a:ext cx="6096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60170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1837</TotalTime>
  <Words>222</Words>
  <Application>Microsoft Macintosh PowerPoint</Application>
  <PresentationFormat>Widescreen</PresentationFormat>
  <Paragraphs>32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Neue Haas Grotesk Text Pro</vt:lpstr>
      <vt:lpstr>VanillaVTI</vt:lpstr>
      <vt:lpstr>Growing  pains of faith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TRACY SPIERS</dc:creator>
  <cp:lastModifiedBy>TRACY SPIERS</cp:lastModifiedBy>
  <cp:revision>13</cp:revision>
  <dcterms:created xsi:type="dcterms:W3CDTF">2025-02-20T19:14:59Z</dcterms:created>
  <dcterms:modified xsi:type="dcterms:W3CDTF">2025-03-29T13:37:39Z</dcterms:modified>
</cp:coreProperties>
</file>