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0FBD1-60EC-4412-BA36-174BABE69D4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4CE2610-8DC7-4C16-83B5-4F45095071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0BEB85C-E777-4600-AEE1-F92730105F37}"/>
              </a:ext>
            </a:extLst>
          </p:cNvPr>
          <p:cNvSpPr>
            <a:spLocks noGrp="1"/>
          </p:cNvSpPr>
          <p:nvPr>
            <p:ph type="dt" sz="half" idx="10"/>
          </p:nvPr>
        </p:nvSpPr>
        <p:spPr/>
        <p:txBody>
          <a:bodyPr/>
          <a:lstStyle/>
          <a:p>
            <a:fld id="{9043E0A4-9D53-4EB3-BA47-19C0BB4CD55B}" type="datetimeFigureOut">
              <a:rPr lang="en-GB" smtClean="0"/>
              <a:t>05/04/2025</a:t>
            </a:fld>
            <a:endParaRPr lang="en-GB"/>
          </a:p>
        </p:txBody>
      </p:sp>
      <p:sp>
        <p:nvSpPr>
          <p:cNvPr id="5" name="Footer Placeholder 4">
            <a:extLst>
              <a:ext uri="{FF2B5EF4-FFF2-40B4-BE49-F238E27FC236}">
                <a16:creationId xmlns:a16="http://schemas.microsoft.com/office/drawing/2014/main" id="{17ECACEE-5D58-45FA-BC71-1ACF53DA25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15EDD3-DC98-4BD0-9213-242AFC6DCE19}"/>
              </a:ext>
            </a:extLst>
          </p:cNvPr>
          <p:cNvSpPr>
            <a:spLocks noGrp="1"/>
          </p:cNvSpPr>
          <p:nvPr>
            <p:ph type="sldNum" sz="quarter" idx="12"/>
          </p:nvPr>
        </p:nvSpPr>
        <p:spPr/>
        <p:txBody>
          <a:bodyPr/>
          <a:lstStyle/>
          <a:p>
            <a:fld id="{6B4B617B-CE85-487A-99E0-3E856C280740}" type="slidenum">
              <a:rPr lang="en-GB" smtClean="0"/>
              <a:t>‹#›</a:t>
            </a:fld>
            <a:endParaRPr lang="en-GB"/>
          </a:p>
        </p:txBody>
      </p:sp>
    </p:spTree>
    <p:extLst>
      <p:ext uri="{BB962C8B-B14F-4D97-AF65-F5344CB8AC3E}">
        <p14:creationId xmlns:p14="http://schemas.microsoft.com/office/powerpoint/2010/main" val="552245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C5B5-3702-43E4-A187-F501307DF27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476F1C4-1728-409E-A03E-1D2B42F7B40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AF5A62B-9C4A-4787-A245-3F49701083EC}"/>
              </a:ext>
            </a:extLst>
          </p:cNvPr>
          <p:cNvSpPr>
            <a:spLocks noGrp="1"/>
          </p:cNvSpPr>
          <p:nvPr>
            <p:ph type="dt" sz="half" idx="10"/>
          </p:nvPr>
        </p:nvSpPr>
        <p:spPr/>
        <p:txBody>
          <a:bodyPr/>
          <a:lstStyle/>
          <a:p>
            <a:fld id="{9043E0A4-9D53-4EB3-BA47-19C0BB4CD55B}" type="datetimeFigureOut">
              <a:rPr lang="en-GB" smtClean="0"/>
              <a:t>05/04/2025</a:t>
            </a:fld>
            <a:endParaRPr lang="en-GB"/>
          </a:p>
        </p:txBody>
      </p:sp>
      <p:sp>
        <p:nvSpPr>
          <p:cNvPr id="5" name="Footer Placeholder 4">
            <a:extLst>
              <a:ext uri="{FF2B5EF4-FFF2-40B4-BE49-F238E27FC236}">
                <a16:creationId xmlns:a16="http://schemas.microsoft.com/office/drawing/2014/main" id="{7F259F95-D49D-4691-8881-FF44728C77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4A51BB-91F0-4A86-A4ED-9305F6BDAD75}"/>
              </a:ext>
            </a:extLst>
          </p:cNvPr>
          <p:cNvSpPr>
            <a:spLocks noGrp="1"/>
          </p:cNvSpPr>
          <p:nvPr>
            <p:ph type="sldNum" sz="quarter" idx="12"/>
          </p:nvPr>
        </p:nvSpPr>
        <p:spPr/>
        <p:txBody>
          <a:bodyPr/>
          <a:lstStyle/>
          <a:p>
            <a:fld id="{6B4B617B-CE85-487A-99E0-3E856C280740}" type="slidenum">
              <a:rPr lang="en-GB" smtClean="0"/>
              <a:t>‹#›</a:t>
            </a:fld>
            <a:endParaRPr lang="en-GB"/>
          </a:p>
        </p:txBody>
      </p:sp>
    </p:spTree>
    <p:extLst>
      <p:ext uri="{BB962C8B-B14F-4D97-AF65-F5344CB8AC3E}">
        <p14:creationId xmlns:p14="http://schemas.microsoft.com/office/powerpoint/2010/main" val="756072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75F59E-7207-4EEB-8602-7273C74D8AD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9B06E1D-2500-4F9D-8C86-F88EEB0F3CC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5999FC0-0E75-4FCB-940F-EF79FA793608}"/>
              </a:ext>
            </a:extLst>
          </p:cNvPr>
          <p:cNvSpPr>
            <a:spLocks noGrp="1"/>
          </p:cNvSpPr>
          <p:nvPr>
            <p:ph type="dt" sz="half" idx="10"/>
          </p:nvPr>
        </p:nvSpPr>
        <p:spPr/>
        <p:txBody>
          <a:bodyPr/>
          <a:lstStyle/>
          <a:p>
            <a:fld id="{9043E0A4-9D53-4EB3-BA47-19C0BB4CD55B}" type="datetimeFigureOut">
              <a:rPr lang="en-GB" smtClean="0"/>
              <a:t>05/04/2025</a:t>
            </a:fld>
            <a:endParaRPr lang="en-GB"/>
          </a:p>
        </p:txBody>
      </p:sp>
      <p:sp>
        <p:nvSpPr>
          <p:cNvPr id="5" name="Footer Placeholder 4">
            <a:extLst>
              <a:ext uri="{FF2B5EF4-FFF2-40B4-BE49-F238E27FC236}">
                <a16:creationId xmlns:a16="http://schemas.microsoft.com/office/drawing/2014/main" id="{05E019B8-D057-4885-9259-A3D2DE7608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AE8545-1868-4004-A3CC-36AC380E7282}"/>
              </a:ext>
            </a:extLst>
          </p:cNvPr>
          <p:cNvSpPr>
            <a:spLocks noGrp="1"/>
          </p:cNvSpPr>
          <p:nvPr>
            <p:ph type="sldNum" sz="quarter" idx="12"/>
          </p:nvPr>
        </p:nvSpPr>
        <p:spPr/>
        <p:txBody>
          <a:bodyPr/>
          <a:lstStyle/>
          <a:p>
            <a:fld id="{6B4B617B-CE85-487A-99E0-3E856C280740}" type="slidenum">
              <a:rPr lang="en-GB" smtClean="0"/>
              <a:t>‹#›</a:t>
            </a:fld>
            <a:endParaRPr lang="en-GB"/>
          </a:p>
        </p:txBody>
      </p:sp>
    </p:spTree>
    <p:extLst>
      <p:ext uri="{BB962C8B-B14F-4D97-AF65-F5344CB8AC3E}">
        <p14:creationId xmlns:p14="http://schemas.microsoft.com/office/powerpoint/2010/main" val="1140587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9C1EB-3A21-46FB-872E-BF114866270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BCCBAA4-824C-4E36-9C6C-CFA64ACF452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E10EFFC-657B-426A-ADE0-79DC71E0D045}"/>
              </a:ext>
            </a:extLst>
          </p:cNvPr>
          <p:cNvSpPr>
            <a:spLocks noGrp="1"/>
          </p:cNvSpPr>
          <p:nvPr>
            <p:ph type="dt" sz="half" idx="10"/>
          </p:nvPr>
        </p:nvSpPr>
        <p:spPr/>
        <p:txBody>
          <a:bodyPr/>
          <a:lstStyle/>
          <a:p>
            <a:fld id="{9043E0A4-9D53-4EB3-BA47-19C0BB4CD55B}" type="datetimeFigureOut">
              <a:rPr lang="en-GB" smtClean="0"/>
              <a:t>05/04/2025</a:t>
            </a:fld>
            <a:endParaRPr lang="en-GB"/>
          </a:p>
        </p:txBody>
      </p:sp>
      <p:sp>
        <p:nvSpPr>
          <p:cNvPr id="5" name="Footer Placeholder 4">
            <a:extLst>
              <a:ext uri="{FF2B5EF4-FFF2-40B4-BE49-F238E27FC236}">
                <a16:creationId xmlns:a16="http://schemas.microsoft.com/office/drawing/2014/main" id="{236818F8-F0A2-4A9E-81F7-E9B219115D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617CE7-9923-4572-91BC-C653A51703B3}"/>
              </a:ext>
            </a:extLst>
          </p:cNvPr>
          <p:cNvSpPr>
            <a:spLocks noGrp="1"/>
          </p:cNvSpPr>
          <p:nvPr>
            <p:ph type="sldNum" sz="quarter" idx="12"/>
          </p:nvPr>
        </p:nvSpPr>
        <p:spPr/>
        <p:txBody>
          <a:bodyPr/>
          <a:lstStyle/>
          <a:p>
            <a:fld id="{6B4B617B-CE85-487A-99E0-3E856C280740}" type="slidenum">
              <a:rPr lang="en-GB" smtClean="0"/>
              <a:t>‹#›</a:t>
            </a:fld>
            <a:endParaRPr lang="en-GB"/>
          </a:p>
        </p:txBody>
      </p:sp>
    </p:spTree>
    <p:extLst>
      <p:ext uri="{BB962C8B-B14F-4D97-AF65-F5344CB8AC3E}">
        <p14:creationId xmlns:p14="http://schemas.microsoft.com/office/powerpoint/2010/main" val="2805012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D68D-2C76-49CF-A554-5E15B0EB114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6EB2077-E5C6-46AA-88BF-DFC3DB8DED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35B1FC3-C698-47CE-A03F-14D03776A55E}"/>
              </a:ext>
            </a:extLst>
          </p:cNvPr>
          <p:cNvSpPr>
            <a:spLocks noGrp="1"/>
          </p:cNvSpPr>
          <p:nvPr>
            <p:ph type="dt" sz="half" idx="10"/>
          </p:nvPr>
        </p:nvSpPr>
        <p:spPr/>
        <p:txBody>
          <a:bodyPr/>
          <a:lstStyle/>
          <a:p>
            <a:fld id="{9043E0A4-9D53-4EB3-BA47-19C0BB4CD55B}" type="datetimeFigureOut">
              <a:rPr lang="en-GB" smtClean="0"/>
              <a:t>05/04/2025</a:t>
            </a:fld>
            <a:endParaRPr lang="en-GB"/>
          </a:p>
        </p:txBody>
      </p:sp>
      <p:sp>
        <p:nvSpPr>
          <p:cNvPr id="5" name="Footer Placeholder 4">
            <a:extLst>
              <a:ext uri="{FF2B5EF4-FFF2-40B4-BE49-F238E27FC236}">
                <a16:creationId xmlns:a16="http://schemas.microsoft.com/office/drawing/2014/main" id="{4CEF2C3F-EF31-40A9-8265-6F032DC7B6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57B9B9-0C05-451A-A674-721BEAF5B68F}"/>
              </a:ext>
            </a:extLst>
          </p:cNvPr>
          <p:cNvSpPr>
            <a:spLocks noGrp="1"/>
          </p:cNvSpPr>
          <p:nvPr>
            <p:ph type="sldNum" sz="quarter" idx="12"/>
          </p:nvPr>
        </p:nvSpPr>
        <p:spPr/>
        <p:txBody>
          <a:bodyPr/>
          <a:lstStyle/>
          <a:p>
            <a:fld id="{6B4B617B-CE85-487A-99E0-3E856C280740}" type="slidenum">
              <a:rPr lang="en-GB" smtClean="0"/>
              <a:t>‹#›</a:t>
            </a:fld>
            <a:endParaRPr lang="en-GB"/>
          </a:p>
        </p:txBody>
      </p:sp>
    </p:spTree>
    <p:extLst>
      <p:ext uri="{BB962C8B-B14F-4D97-AF65-F5344CB8AC3E}">
        <p14:creationId xmlns:p14="http://schemas.microsoft.com/office/powerpoint/2010/main" val="1843144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717D-4BC1-4145-8639-64A90FC5521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FA8B243-84E8-4482-AF3E-8F9E6201D5B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E1313D7-1814-460B-A021-541EF922382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E563A42-7524-4292-AA4E-F574DA75FC74}"/>
              </a:ext>
            </a:extLst>
          </p:cNvPr>
          <p:cNvSpPr>
            <a:spLocks noGrp="1"/>
          </p:cNvSpPr>
          <p:nvPr>
            <p:ph type="dt" sz="half" idx="10"/>
          </p:nvPr>
        </p:nvSpPr>
        <p:spPr/>
        <p:txBody>
          <a:bodyPr/>
          <a:lstStyle/>
          <a:p>
            <a:fld id="{9043E0A4-9D53-4EB3-BA47-19C0BB4CD55B}" type="datetimeFigureOut">
              <a:rPr lang="en-GB" smtClean="0"/>
              <a:t>05/04/2025</a:t>
            </a:fld>
            <a:endParaRPr lang="en-GB"/>
          </a:p>
        </p:txBody>
      </p:sp>
      <p:sp>
        <p:nvSpPr>
          <p:cNvPr id="6" name="Footer Placeholder 5">
            <a:extLst>
              <a:ext uri="{FF2B5EF4-FFF2-40B4-BE49-F238E27FC236}">
                <a16:creationId xmlns:a16="http://schemas.microsoft.com/office/drawing/2014/main" id="{01E4286C-5139-4CB5-B3B6-2484B3EF34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551229-234B-4912-BE85-616AAF917A83}"/>
              </a:ext>
            </a:extLst>
          </p:cNvPr>
          <p:cNvSpPr>
            <a:spLocks noGrp="1"/>
          </p:cNvSpPr>
          <p:nvPr>
            <p:ph type="sldNum" sz="quarter" idx="12"/>
          </p:nvPr>
        </p:nvSpPr>
        <p:spPr/>
        <p:txBody>
          <a:bodyPr/>
          <a:lstStyle/>
          <a:p>
            <a:fld id="{6B4B617B-CE85-487A-99E0-3E856C280740}" type="slidenum">
              <a:rPr lang="en-GB" smtClean="0"/>
              <a:t>‹#›</a:t>
            </a:fld>
            <a:endParaRPr lang="en-GB"/>
          </a:p>
        </p:txBody>
      </p:sp>
    </p:spTree>
    <p:extLst>
      <p:ext uri="{BB962C8B-B14F-4D97-AF65-F5344CB8AC3E}">
        <p14:creationId xmlns:p14="http://schemas.microsoft.com/office/powerpoint/2010/main" val="3207289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74869-5775-4DD3-9D79-3A06DFAB44F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67FF126-1E2B-45CD-A0A2-70D9964C8F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6FD2CF3-57F9-4A77-A31B-CFB09DB2C59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C93416F-F83C-4D85-9CD0-19C5A71BC0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86C33AF-1198-48DE-B803-53DC790C385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8EC7C945-A69D-4318-9C11-66E0ECAE7CC1}"/>
              </a:ext>
            </a:extLst>
          </p:cNvPr>
          <p:cNvSpPr>
            <a:spLocks noGrp="1"/>
          </p:cNvSpPr>
          <p:nvPr>
            <p:ph type="dt" sz="half" idx="10"/>
          </p:nvPr>
        </p:nvSpPr>
        <p:spPr/>
        <p:txBody>
          <a:bodyPr/>
          <a:lstStyle/>
          <a:p>
            <a:fld id="{9043E0A4-9D53-4EB3-BA47-19C0BB4CD55B}" type="datetimeFigureOut">
              <a:rPr lang="en-GB" smtClean="0"/>
              <a:t>05/04/2025</a:t>
            </a:fld>
            <a:endParaRPr lang="en-GB"/>
          </a:p>
        </p:txBody>
      </p:sp>
      <p:sp>
        <p:nvSpPr>
          <p:cNvPr id="8" name="Footer Placeholder 7">
            <a:extLst>
              <a:ext uri="{FF2B5EF4-FFF2-40B4-BE49-F238E27FC236}">
                <a16:creationId xmlns:a16="http://schemas.microsoft.com/office/drawing/2014/main" id="{2FC555C2-7F31-4906-B685-46A241C73E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7421AB7-CED0-4C46-9AA0-9C8A3859DB1B}"/>
              </a:ext>
            </a:extLst>
          </p:cNvPr>
          <p:cNvSpPr>
            <a:spLocks noGrp="1"/>
          </p:cNvSpPr>
          <p:nvPr>
            <p:ph type="sldNum" sz="quarter" idx="12"/>
          </p:nvPr>
        </p:nvSpPr>
        <p:spPr/>
        <p:txBody>
          <a:bodyPr/>
          <a:lstStyle/>
          <a:p>
            <a:fld id="{6B4B617B-CE85-487A-99E0-3E856C280740}" type="slidenum">
              <a:rPr lang="en-GB" smtClean="0"/>
              <a:t>‹#›</a:t>
            </a:fld>
            <a:endParaRPr lang="en-GB"/>
          </a:p>
        </p:txBody>
      </p:sp>
    </p:spTree>
    <p:extLst>
      <p:ext uri="{BB962C8B-B14F-4D97-AF65-F5344CB8AC3E}">
        <p14:creationId xmlns:p14="http://schemas.microsoft.com/office/powerpoint/2010/main" val="1586087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23C14-5F83-483B-B6A0-7E0A341F1C7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37825D5-AAE8-4F18-9CA2-836A4914B420}"/>
              </a:ext>
            </a:extLst>
          </p:cNvPr>
          <p:cNvSpPr>
            <a:spLocks noGrp="1"/>
          </p:cNvSpPr>
          <p:nvPr>
            <p:ph type="dt" sz="half" idx="10"/>
          </p:nvPr>
        </p:nvSpPr>
        <p:spPr/>
        <p:txBody>
          <a:bodyPr/>
          <a:lstStyle/>
          <a:p>
            <a:fld id="{9043E0A4-9D53-4EB3-BA47-19C0BB4CD55B}" type="datetimeFigureOut">
              <a:rPr lang="en-GB" smtClean="0"/>
              <a:t>05/04/2025</a:t>
            </a:fld>
            <a:endParaRPr lang="en-GB"/>
          </a:p>
        </p:txBody>
      </p:sp>
      <p:sp>
        <p:nvSpPr>
          <p:cNvPr id="4" name="Footer Placeholder 3">
            <a:extLst>
              <a:ext uri="{FF2B5EF4-FFF2-40B4-BE49-F238E27FC236}">
                <a16:creationId xmlns:a16="http://schemas.microsoft.com/office/drawing/2014/main" id="{A605C760-005C-4091-83FB-A3728F8620A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0171E2-093B-4207-8869-DAB0A4F211CB}"/>
              </a:ext>
            </a:extLst>
          </p:cNvPr>
          <p:cNvSpPr>
            <a:spLocks noGrp="1"/>
          </p:cNvSpPr>
          <p:nvPr>
            <p:ph type="sldNum" sz="quarter" idx="12"/>
          </p:nvPr>
        </p:nvSpPr>
        <p:spPr/>
        <p:txBody>
          <a:bodyPr/>
          <a:lstStyle/>
          <a:p>
            <a:fld id="{6B4B617B-CE85-487A-99E0-3E856C280740}" type="slidenum">
              <a:rPr lang="en-GB" smtClean="0"/>
              <a:t>‹#›</a:t>
            </a:fld>
            <a:endParaRPr lang="en-GB"/>
          </a:p>
        </p:txBody>
      </p:sp>
    </p:spTree>
    <p:extLst>
      <p:ext uri="{BB962C8B-B14F-4D97-AF65-F5344CB8AC3E}">
        <p14:creationId xmlns:p14="http://schemas.microsoft.com/office/powerpoint/2010/main" val="1941168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45AF69-6F83-48DF-A9EB-48B8C4F89202}"/>
              </a:ext>
            </a:extLst>
          </p:cNvPr>
          <p:cNvSpPr>
            <a:spLocks noGrp="1"/>
          </p:cNvSpPr>
          <p:nvPr>
            <p:ph type="dt" sz="half" idx="10"/>
          </p:nvPr>
        </p:nvSpPr>
        <p:spPr/>
        <p:txBody>
          <a:bodyPr/>
          <a:lstStyle/>
          <a:p>
            <a:fld id="{9043E0A4-9D53-4EB3-BA47-19C0BB4CD55B}" type="datetimeFigureOut">
              <a:rPr lang="en-GB" smtClean="0"/>
              <a:t>05/04/2025</a:t>
            </a:fld>
            <a:endParaRPr lang="en-GB"/>
          </a:p>
        </p:txBody>
      </p:sp>
      <p:sp>
        <p:nvSpPr>
          <p:cNvPr id="3" name="Footer Placeholder 2">
            <a:extLst>
              <a:ext uri="{FF2B5EF4-FFF2-40B4-BE49-F238E27FC236}">
                <a16:creationId xmlns:a16="http://schemas.microsoft.com/office/drawing/2014/main" id="{C008D45A-F7E5-4968-8283-B73A206A05E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898429-5208-4953-95C0-EF9F4D1956DC}"/>
              </a:ext>
            </a:extLst>
          </p:cNvPr>
          <p:cNvSpPr>
            <a:spLocks noGrp="1"/>
          </p:cNvSpPr>
          <p:nvPr>
            <p:ph type="sldNum" sz="quarter" idx="12"/>
          </p:nvPr>
        </p:nvSpPr>
        <p:spPr/>
        <p:txBody>
          <a:bodyPr/>
          <a:lstStyle/>
          <a:p>
            <a:fld id="{6B4B617B-CE85-487A-99E0-3E856C280740}" type="slidenum">
              <a:rPr lang="en-GB" smtClean="0"/>
              <a:t>‹#›</a:t>
            </a:fld>
            <a:endParaRPr lang="en-GB"/>
          </a:p>
        </p:txBody>
      </p:sp>
    </p:spTree>
    <p:extLst>
      <p:ext uri="{BB962C8B-B14F-4D97-AF65-F5344CB8AC3E}">
        <p14:creationId xmlns:p14="http://schemas.microsoft.com/office/powerpoint/2010/main" val="2147687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DB25-7AC3-4E48-BE54-AF9B138DB1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079AF0D-50E9-481B-B653-72D1CD824C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12FEA42-051E-4D71-978D-91D73E2AA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E83E22-C7D2-4140-9167-4D59EA23739C}"/>
              </a:ext>
            </a:extLst>
          </p:cNvPr>
          <p:cNvSpPr>
            <a:spLocks noGrp="1"/>
          </p:cNvSpPr>
          <p:nvPr>
            <p:ph type="dt" sz="half" idx="10"/>
          </p:nvPr>
        </p:nvSpPr>
        <p:spPr/>
        <p:txBody>
          <a:bodyPr/>
          <a:lstStyle/>
          <a:p>
            <a:fld id="{9043E0A4-9D53-4EB3-BA47-19C0BB4CD55B}" type="datetimeFigureOut">
              <a:rPr lang="en-GB" smtClean="0"/>
              <a:t>05/04/2025</a:t>
            </a:fld>
            <a:endParaRPr lang="en-GB"/>
          </a:p>
        </p:txBody>
      </p:sp>
      <p:sp>
        <p:nvSpPr>
          <p:cNvPr id="6" name="Footer Placeholder 5">
            <a:extLst>
              <a:ext uri="{FF2B5EF4-FFF2-40B4-BE49-F238E27FC236}">
                <a16:creationId xmlns:a16="http://schemas.microsoft.com/office/drawing/2014/main" id="{2F6BB19D-D4FE-4C17-9358-AD65D0087D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6D22ED-491B-46D5-8992-F5CD42F08B5D}"/>
              </a:ext>
            </a:extLst>
          </p:cNvPr>
          <p:cNvSpPr>
            <a:spLocks noGrp="1"/>
          </p:cNvSpPr>
          <p:nvPr>
            <p:ph type="sldNum" sz="quarter" idx="12"/>
          </p:nvPr>
        </p:nvSpPr>
        <p:spPr/>
        <p:txBody>
          <a:bodyPr/>
          <a:lstStyle/>
          <a:p>
            <a:fld id="{6B4B617B-CE85-487A-99E0-3E856C280740}" type="slidenum">
              <a:rPr lang="en-GB" smtClean="0"/>
              <a:t>‹#›</a:t>
            </a:fld>
            <a:endParaRPr lang="en-GB"/>
          </a:p>
        </p:txBody>
      </p:sp>
    </p:spTree>
    <p:extLst>
      <p:ext uri="{BB962C8B-B14F-4D97-AF65-F5344CB8AC3E}">
        <p14:creationId xmlns:p14="http://schemas.microsoft.com/office/powerpoint/2010/main" val="2425832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8E8A-DAE4-4EA3-82C0-A75ACD6DC0E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AE25CAE-C77A-4688-A009-2DE5644D34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D45EE4-3AC0-49D4-B3DB-F902D7E765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75F0A6-6E78-4F33-A73F-F1C02F0298A4}"/>
              </a:ext>
            </a:extLst>
          </p:cNvPr>
          <p:cNvSpPr>
            <a:spLocks noGrp="1"/>
          </p:cNvSpPr>
          <p:nvPr>
            <p:ph type="dt" sz="half" idx="10"/>
          </p:nvPr>
        </p:nvSpPr>
        <p:spPr/>
        <p:txBody>
          <a:bodyPr/>
          <a:lstStyle/>
          <a:p>
            <a:fld id="{9043E0A4-9D53-4EB3-BA47-19C0BB4CD55B}" type="datetimeFigureOut">
              <a:rPr lang="en-GB" smtClean="0"/>
              <a:t>05/04/2025</a:t>
            </a:fld>
            <a:endParaRPr lang="en-GB"/>
          </a:p>
        </p:txBody>
      </p:sp>
      <p:sp>
        <p:nvSpPr>
          <p:cNvPr id="6" name="Footer Placeholder 5">
            <a:extLst>
              <a:ext uri="{FF2B5EF4-FFF2-40B4-BE49-F238E27FC236}">
                <a16:creationId xmlns:a16="http://schemas.microsoft.com/office/drawing/2014/main" id="{3175C98E-3FD7-46AF-9E17-25366D166A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D6AA88-49B9-46E4-A3B9-CD97487836B4}"/>
              </a:ext>
            </a:extLst>
          </p:cNvPr>
          <p:cNvSpPr>
            <a:spLocks noGrp="1"/>
          </p:cNvSpPr>
          <p:nvPr>
            <p:ph type="sldNum" sz="quarter" idx="12"/>
          </p:nvPr>
        </p:nvSpPr>
        <p:spPr/>
        <p:txBody>
          <a:bodyPr/>
          <a:lstStyle/>
          <a:p>
            <a:fld id="{6B4B617B-CE85-487A-99E0-3E856C280740}" type="slidenum">
              <a:rPr lang="en-GB" smtClean="0"/>
              <a:t>‹#›</a:t>
            </a:fld>
            <a:endParaRPr lang="en-GB"/>
          </a:p>
        </p:txBody>
      </p:sp>
    </p:spTree>
    <p:extLst>
      <p:ext uri="{BB962C8B-B14F-4D97-AF65-F5344CB8AC3E}">
        <p14:creationId xmlns:p14="http://schemas.microsoft.com/office/powerpoint/2010/main" val="1210746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D695CB-0E72-410E-9310-A396606330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5464AC6-DD5D-4B04-9C90-587FDBC9EB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4CC2EDA-C1DA-4298-A578-E5BB753F1E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3E0A4-9D53-4EB3-BA47-19C0BB4CD55B}" type="datetimeFigureOut">
              <a:rPr lang="en-GB" smtClean="0"/>
              <a:t>05/04/2025</a:t>
            </a:fld>
            <a:endParaRPr lang="en-GB"/>
          </a:p>
        </p:txBody>
      </p:sp>
      <p:sp>
        <p:nvSpPr>
          <p:cNvPr id="5" name="Footer Placeholder 4">
            <a:extLst>
              <a:ext uri="{FF2B5EF4-FFF2-40B4-BE49-F238E27FC236}">
                <a16:creationId xmlns:a16="http://schemas.microsoft.com/office/drawing/2014/main" id="{23C14926-D3C4-4602-B652-8E8D3AF1E0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181510-D634-4F8D-95C2-590689A9AE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B617B-CE85-487A-99E0-3E856C280740}" type="slidenum">
              <a:rPr lang="en-GB" smtClean="0"/>
              <a:t>‹#›</a:t>
            </a:fld>
            <a:endParaRPr lang="en-GB"/>
          </a:p>
        </p:txBody>
      </p:sp>
    </p:spTree>
    <p:extLst>
      <p:ext uri="{BB962C8B-B14F-4D97-AF65-F5344CB8AC3E}">
        <p14:creationId xmlns:p14="http://schemas.microsoft.com/office/powerpoint/2010/main" val="9390412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EAE7-E6FE-48E2-8279-8771AB89A84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D0F77686-8714-43B7-A513-C13A4332154A}"/>
              </a:ext>
            </a:extLst>
          </p:cNvPr>
          <p:cNvSpPr>
            <a:spLocks noGrp="1"/>
          </p:cNvSpPr>
          <p:nvPr>
            <p:ph type="subTitle" idx="1"/>
          </p:nvPr>
        </p:nvSpPr>
        <p:spPr/>
        <p:txBody>
          <a:bodyPr/>
          <a:lstStyle/>
          <a:p>
            <a:endParaRPr lang="en-GB"/>
          </a:p>
        </p:txBody>
      </p:sp>
      <p:pic>
        <p:nvPicPr>
          <p:cNvPr id="1030" name="Picture 6">
            <a:extLst>
              <a:ext uri="{FF2B5EF4-FFF2-40B4-BE49-F238E27FC236}">
                <a16:creationId xmlns:a16="http://schemas.microsoft.com/office/drawing/2014/main" id="{3CAC4F31-9FA8-4DF4-84A1-84E323022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7435"/>
            <a:ext cx="12254753" cy="919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864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9C0FB-951C-48C0-AD31-63D5CFC49E13}"/>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E05BD183-3724-407B-9612-77B9C26A45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650273" y="1490779"/>
            <a:ext cx="6891453" cy="3876442"/>
          </a:xfrm>
        </p:spPr>
      </p:pic>
    </p:spTree>
    <p:extLst>
      <p:ext uri="{BB962C8B-B14F-4D97-AF65-F5344CB8AC3E}">
        <p14:creationId xmlns:p14="http://schemas.microsoft.com/office/powerpoint/2010/main" val="1658049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8931-EB64-4838-8E93-B4D9BF44AA37}"/>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04DC23C1-E4C4-40B8-8C09-B50919B1F4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flipH="1">
            <a:off x="581440" y="0"/>
            <a:ext cx="5138530" cy="6851374"/>
          </a:xfrm>
        </p:spPr>
      </p:pic>
      <p:pic>
        <p:nvPicPr>
          <p:cNvPr id="7" name="Picture 6">
            <a:extLst>
              <a:ext uri="{FF2B5EF4-FFF2-40B4-BE49-F238E27FC236}">
                <a16:creationId xmlns:a16="http://schemas.microsoft.com/office/drawing/2014/main" id="{0FA789C7-ED15-4F0C-A0ED-5AE687D0F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2032" y="-6626"/>
            <a:ext cx="5143500" cy="6858000"/>
          </a:xfrm>
          <a:prstGeom prst="rect">
            <a:avLst/>
          </a:prstGeom>
        </p:spPr>
      </p:pic>
    </p:spTree>
    <p:extLst>
      <p:ext uri="{BB962C8B-B14F-4D97-AF65-F5344CB8AC3E}">
        <p14:creationId xmlns:p14="http://schemas.microsoft.com/office/powerpoint/2010/main" val="947823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BACE922-1440-4BBE-9088-4D796D23C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26B58E27-1ECE-4E61-88AF-FE28368BF191}"/>
              </a:ext>
            </a:extLst>
          </p:cNvPr>
          <p:cNvSpPr txBox="1">
            <a:spLocks/>
          </p:cNvSpPr>
          <p:nvPr/>
        </p:nvSpPr>
        <p:spPr>
          <a:xfrm>
            <a:off x="212035" y="389123"/>
            <a:ext cx="11844130" cy="27208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Garamond" panose="02020404030301010803" pitchFamily="18" charset="0"/>
              </a:rPr>
              <a:t>Mark 5:“Daughter, your faith has healed you.” </a:t>
            </a:r>
            <a:br>
              <a:rPr lang="en-GB" dirty="0">
                <a:solidFill>
                  <a:schemeClr val="bg1"/>
                </a:solidFill>
                <a:latin typeface="Garamond" panose="02020404030301010803" pitchFamily="18" charset="0"/>
              </a:rPr>
            </a:br>
            <a:endParaRPr lang="en-GB" dirty="0">
              <a:solidFill>
                <a:schemeClr val="bg1"/>
              </a:solidFill>
              <a:latin typeface="Garamond" panose="02020404030301010803" pitchFamily="18" charset="0"/>
            </a:endParaRPr>
          </a:p>
        </p:txBody>
      </p:sp>
      <p:sp>
        <p:nvSpPr>
          <p:cNvPr id="9" name="Title 1">
            <a:extLst>
              <a:ext uri="{FF2B5EF4-FFF2-40B4-BE49-F238E27FC236}">
                <a16:creationId xmlns:a16="http://schemas.microsoft.com/office/drawing/2014/main" id="{01169BB5-309F-43D7-B890-A10C1EF0C56D}"/>
              </a:ext>
            </a:extLst>
          </p:cNvPr>
          <p:cNvSpPr txBox="1">
            <a:spLocks/>
          </p:cNvSpPr>
          <p:nvPr/>
        </p:nvSpPr>
        <p:spPr>
          <a:xfrm>
            <a:off x="281881" y="2030958"/>
            <a:ext cx="11844130" cy="19592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Garamond" panose="02020404030301010803" pitchFamily="18" charset="0"/>
              </a:rPr>
              <a:t>Luke 17: “rise and go, your faith has made you well.” </a:t>
            </a:r>
            <a:br>
              <a:rPr lang="en-GB" dirty="0">
                <a:solidFill>
                  <a:schemeClr val="bg1"/>
                </a:solidFill>
                <a:latin typeface="Garamond" panose="02020404030301010803" pitchFamily="18" charset="0"/>
              </a:rPr>
            </a:br>
            <a:endParaRPr lang="en-GB" dirty="0">
              <a:solidFill>
                <a:schemeClr val="bg1"/>
              </a:solidFill>
              <a:latin typeface="Garamond" panose="02020404030301010803" pitchFamily="18" charset="0"/>
            </a:endParaRPr>
          </a:p>
        </p:txBody>
      </p:sp>
      <p:sp>
        <p:nvSpPr>
          <p:cNvPr id="10" name="Title 1">
            <a:extLst>
              <a:ext uri="{FF2B5EF4-FFF2-40B4-BE49-F238E27FC236}">
                <a16:creationId xmlns:a16="http://schemas.microsoft.com/office/drawing/2014/main" id="{3A3B27E5-5833-4F47-AEB8-E90880B5592D}"/>
              </a:ext>
            </a:extLst>
          </p:cNvPr>
          <p:cNvSpPr txBox="1">
            <a:spLocks/>
          </p:cNvSpPr>
          <p:nvPr/>
        </p:nvSpPr>
        <p:spPr>
          <a:xfrm>
            <a:off x="281881" y="3546657"/>
            <a:ext cx="11844130" cy="158567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solidFill>
                  <a:schemeClr val="bg1"/>
                </a:solidFill>
                <a:latin typeface="Garamond" panose="02020404030301010803" pitchFamily="18" charset="0"/>
              </a:rPr>
            </a:br>
            <a:r>
              <a:rPr lang="en-GB" dirty="0">
                <a:solidFill>
                  <a:schemeClr val="bg1"/>
                </a:solidFill>
                <a:latin typeface="Garamond" panose="02020404030301010803" pitchFamily="18" charset="0"/>
              </a:rPr>
              <a:t>Luke 18: “Receive your sight; your faith has healed you.” </a:t>
            </a:r>
            <a:br>
              <a:rPr lang="en-GB" dirty="0">
                <a:solidFill>
                  <a:schemeClr val="bg1"/>
                </a:solidFill>
                <a:latin typeface="Garamond" panose="02020404030301010803" pitchFamily="18" charset="0"/>
              </a:rPr>
            </a:br>
            <a:endParaRPr lang="en-GB" dirty="0">
              <a:solidFill>
                <a:schemeClr val="bg1"/>
              </a:solidFill>
              <a:latin typeface="Garamond" panose="02020404030301010803" pitchFamily="18" charset="0"/>
            </a:endParaRPr>
          </a:p>
        </p:txBody>
      </p:sp>
      <p:sp>
        <p:nvSpPr>
          <p:cNvPr id="11" name="Title 1">
            <a:extLst>
              <a:ext uri="{FF2B5EF4-FFF2-40B4-BE49-F238E27FC236}">
                <a16:creationId xmlns:a16="http://schemas.microsoft.com/office/drawing/2014/main" id="{0E4D7623-4EB6-462E-81C0-8A31FBECEE26}"/>
              </a:ext>
            </a:extLst>
          </p:cNvPr>
          <p:cNvSpPr txBox="1">
            <a:spLocks/>
          </p:cNvSpPr>
          <p:nvPr/>
        </p:nvSpPr>
        <p:spPr>
          <a:xfrm>
            <a:off x="281881" y="4270293"/>
            <a:ext cx="11844130" cy="2178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solidFill>
                  <a:schemeClr val="bg1"/>
                </a:solidFill>
                <a:latin typeface="Garamond" panose="02020404030301010803" pitchFamily="18" charset="0"/>
              </a:rPr>
            </a:br>
            <a:r>
              <a:rPr lang="en-GB" dirty="0">
                <a:solidFill>
                  <a:schemeClr val="bg1"/>
                </a:solidFill>
                <a:latin typeface="Garamond" panose="02020404030301010803" pitchFamily="18" charset="0"/>
              </a:rPr>
              <a:t>Matthew 15 “Woman, you have great faith! Your request is granted”</a:t>
            </a:r>
          </a:p>
        </p:txBody>
      </p:sp>
    </p:spTree>
    <p:extLst>
      <p:ext uri="{BB962C8B-B14F-4D97-AF65-F5344CB8AC3E}">
        <p14:creationId xmlns:p14="http://schemas.microsoft.com/office/powerpoint/2010/main" val="2700703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6ADE8-2A7C-4BBA-8EBA-5C54B16B08AB}"/>
              </a:ext>
            </a:extLst>
          </p:cNvPr>
          <p:cNvSpPr>
            <a:spLocks noGrp="1"/>
          </p:cNvSpPr>
          <p:nvPr>
            <p:ph type="title"/>
          </p:nvPr>
        </p:nvSpPr>
        <p:spPr/>
        <p:txBody>
          <a:bodyPr/>
          <a:lstStyle/>
          <a:p>
            <a:r>
              <a:rPr lang="en-GB" sz="1800" dirty="0">
                <a:solidFill>
                  <a:srgbClr val="000000"/>
                </a:solidFill>
                <a:effectLst/>
                <a:latin typeface="Aptos"/>
                <a:ea typeface="Times New Roman" panose="02020603050405020304" pitchFamily="18" charset="0"/>
                <a:cs typeface="Calibri" panose="020F0502020204030204" pitchFamily="34" charset="0"/>
              </a:rPr>
              <a:t>Faith = belief + expectation.</a:t>
            </a:r>
            <a:endParaRPr lang="en-GB" dirty="0"/>
          </a:p>
        </p:txBody>
      </p:sp>
      <p:pic>
        <p:nvPicPr>
          <p:cNvPr id="6146" name="Picture 2">
            <a:extLst>
              <a:ext uri="{FF2B5EF4-FFF2-40B4-BE49-F238E27FC236}">
                <a16:creationId xmlns:a16="http://schemas.microsoft.com/office/drawing/2014/main" id="{4DBFF36B-7CDF-42DA-BB3C-F693C660B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CC42DB-0C79-4F4F-AEB2-AF6619AE70BE}"/>
              </a:ext>
            </a:extLst>
          </p:cNvPr>
          <p:cNvSpPr txBox="1"/>
          <p:nvPr/>
        </p:nvSpPr>
        <p:spPr>
          <a:xfrm>
            <a:off x="714756" y="2957298"/>
            <a:ext cx="10762488" cy="1107996"/>
          </a:xfrm>
          <a:prstGeom prst="rect">
            <a:avLst/>
          </a:prstGeom>
          <a:noFill/>
        </p:spPr>
        <p:txBody>
          <a:bodyPr wrap="square" rtlCol="0">
            <a:spAutoFit/>
          </a:bodyPr>
          <a:lstStyle/>
          <a:p>
            <a:r>
              <a:rPr lang="en-GB" sz="6600" b="1" dirty="0">
                <a:solidFill>
                  <a:schemeClr val="bg1"/>
                </a:solidFill>
                <a:latin typeface="Garamond" panose="02020404030301010803" pitchFamily="18" charset="0"/>
              </a:rPr>
              <a:t>Faith = Belief + Expectation</a:t>
            </a:r>
          </a:p>
        </p:txBody>
      </p:sp>
    </p:spTree>
    <p:extLst>
      <p:ext uri="{BB962C8B-B14F-4D97-AF65-F5344CB8AC3E}">
        <p14:creationId xmlns:p14="http://schemas.microsoft.com/office/powerpoint/2010/main" val="3184553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CB7AB-85DA-4616-9544-0FF4F1564ED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EA7C25C-1D68-4F66-9FF7-5A7A207F0EFC}"/>
              </a:ext>
            </a:extLst>
          </p:cNvPr>
          <p:cNvSpPr>
            <a:spLocks noGrp="1"/>
          </p:cNvSpPr>
          <p:nvPr>
            <p:ph idx="1"/>
          </p:nvPr>
        </p:nvSpPr>
        <p:spPr/>
        <p:txBody>
          <a:bodyPr/>
          <a:lstStyle/>
          <a:p>
            <a:endParaRPr lang="en-GB"/>
          </a:p>
        </p:txBody>
      </p:sp>
      <p:pic>
        <p:nvPicPr>
          <p:cNvPr id="7170" name="Picture 2" descr="Download Cloud Sunbeam Building Religious Church 4k Ultra HD Wallpaper">
            <a:extLst>
              <a:ext uri="{FF2B5EF4-FFF2-40B4-BE49-F238E27FC236}">
                <a16:creationId xmlns:a16="http://schemas.microsoft.com/office/drawing/2014/main" id="{BAC1F8B0-1F56-40D3-A2AC-514051D70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475BA9-9811-4EB9-9E62-0CC0E03C7F09}"/>
              </a:ext>
            </a:extLst>
          </p:cNvPr>
          <p:cNvSpPr txBox="1"/>
          <p:nvPr/>
        </p:nvSpPr>
        <p:spPr>
          <a:xfrm>
            <a:off x="291548" y="2078315"/>
            <a:ext cx="12191999" cy="857927"/>
          </a:xfrm>
          <a:prstGeom prst="rect">
            <a:avLst/>
          </a:prstGeom>
          <a:noFill/>
        </p:spPr>
        <p:txBody>
          <a:bodyPr wrap="square" rtlCol="0">
            <a:spAutoFit/>
          </a:bodyPr>
          <a:lstStyle/>
          <a:p>
            <a:pPr>
              <a:lnSpc>
                <a:spcPct val="107000"/>
              </a:lnSpc>
              <a:spcAft>
                <a:spcPts val="800"/>
              </a:spcAft>
            </a:pPr>
            <a:r>
              <a:rPr lang="en-GB" sz="4800" b="1" dirty="0">
                <a:ln>
                  <a:solidFill>
                    <a:schemeClr val="tx1"/>
                  </a:solidFill>
                </a:ln>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The miracle maker who also uses His church</a:t>
            </a:r>
            <a:endParaRPr lang="en-GB" sz="4800" dirty="0">
              <a:ln>
                <a:solidFill>
                  <a:schemeClr val="tx1"/>
                </a:solidFill>
              </a:ln>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9538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EFF4-CDD4-425A-AEBE-2FE50BC488B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942039E-6BB7-4233-B5D8-9B182FEE162E}"/>
              </a:ext>
            </a:extLst>
          </p:cNvPr>
          <p:cNvSpPr>
            <a:spLocks noGrp="1"/>
          </p:cNvSpPr>
          <p:nvPr>
            <p:ph idx="1"/>
          </p:nvPr>
        </p:nvSpPr>
        <p:spPr/>
        <p:txBody>
          <a:bodyPr/>
          <a:lstStyle/>
          <a:p>
            <a:endParaRPr lang="en-GB"/>
          </a:p>
        </p:txBody>
      </p:sp>
      <p:pic>
        <p:nvPicPr>
          <p:cNvPr id="8194" name="Picture 2" descr="269,272 Black Storm Clouds Royalty-Free Images, Stock Photos &amp; Pictures |  Shutterstock">
            <a:extLst>
              <a:ext uri="{FF2B5EF4-FFF2-40B4-BE49-F238E27FC236}">
                <a16:creationId xmlns:a16="http://schemas.microsoft.com/office/drawing/2014/main" id="{0FE7BF75-4BA3-4AAA-9B04-EB0B0298C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7" y="-1270000"/>
            <a:ext cx="12251634" cy="812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345C90-28CB-41E6-9207-CA412DBFFDCC}"/>
              </a:ext>
            </a:extLst>
          </p:cNvPr>
          <p:cNvSpPr txBox="1"/>
          <p:nvPr/>
        </p:nvSpPr>
        <p:spPr>
          <a:xfrm>
            <a:off x="360294" y="365125"/>
            <a:ext cx="11576602" cy="5756641"/>
          </a:xfrm>
          <a:prstGeom prst="rect">
            <a:avLst/>
          </a:prstGeom>
          <a:noFill/>
        </p:spPr>
        <p:txBody>
          <a:bodyPr wrap="square">
            <a:spAutoFit/>
          </a:bodyPr>
          <a:lstStyle/>
          <a:p>
            <a:pPr>
              <a:lnSpc>
                <a:spcPct val="107000"/>
              </a:lnSpc>
              <a:spcAft>
                <a:spcPts val="800"/>
              </a:spcAft>
            </a:pPr>
            <a:r>
              <a:rPr lang="en-GB" sz="4400" b="1" dirty="0">
                <a:ln>
                  <a:solidFill>
                    <a:schemeClr val="tx1"/>
                  </a:solidFill>
                </a:ln>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Where does our Help come from? </a:t>
            </a:r>
          </a:p>
          <a:p>
            <a:pPr>
              <a:lnSpc>
                <a:spcPct val="107000"/>
              </a:lnSpc>
              <a:spcAft>
                <a:spcPts val="800"/>
              </a:spcAft>
            </a:pPr>
            <a:endParaRPr lang="en-GB" sz="4400" b="1" dirty="0">
              <a:ln>
                <a:solidFill>
                  <a:schemeClr val="tx1"/>
                </a:solidFill>
              </a:ln>
              <a:solidFill>
                <a:schemeClr val="bg1"/>
              </a:solidFill>
              <a:latin typeface="Garamond" panose="02020404030301010803" pitchFamily="18" charset="0"/>
              <a:ea typeface="Times New Roman" panose="02020603050405020304" pitchFamily="18" charset="0"/>
              <a:cs typeface="Calibri" panose="020F0502020204030204" pitchFamily="34" charset="0"/>
            </a:endParaRPr>
          </a:p>
          <a:p>
            <a:pPr>
              <a:lnSpc>
                <a:spcPct val="107000"/>
              </a:lnSpc>
              <a:spcAft>
                <a:spcPts val="800"/>
              </a:spcAft>
            </a:pPr>
            <a:endParaRPr lang="en-GB" sz="4400" b="1" dirty="0">
              <a:ln>
                <a:solidFill>
                  <a:schemeClr val="tx1"/>
                </a:solidFill>
              </a:ln>
              <a:solidFill>
                <a:schemeClr val="bg1"/>
              </a:solidFill>
              <a:effectLst/>
              <a:latin typeface="Garamond" panose="02020404030301010803" pitchFamily="18" charset="0"/>
              <a:ea typeface="Times New Roman" panose="02020603050405020304" pitchFamily="18" charset="0"/>
              <a:cs typeface="Calibri" panose="020F0502020204030204" pitchFamily="34" charset="0"/>
            </a:endParaRPr>
          </a:p>
          <a:p>
            <a:pPr>
              <a:lnSpc>
                <a:spcPct val="107000"/>
              </a:lnSpc>
              <a:spcAft>
                <a:spcPts val="800"/>
              </a:spcAft>
            </a:pPr>
            <a:r>
              <a:rPr lang="en-GB" sz="4400" b="1" dirty="0">
                <a:ln>
                  <a:solidFill>
                    <a:schemeClr val="tx1"/>
                  </a:solidFill>
                </a:ln>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The miracle maker who also uses His church </a:t>
            </a:r>
            <a:endParaRPr lang="en-GB" sz="4400" b="1" dirty="0">
              <a:ln>
                <a:solidFill>
                  <a:schemeClr val="tx1"/>
                </a:solidFill>
              </a:ln>
              <a:solidFill>
                <a:schemeClr val="bg1"/>
              </a:solidFill>
              <a:latin typeface="Garamond" panose="02020404030301010803" pitchFamily="18" charset="0"/>
              <a:ea typeface="Times New Roman" panose="02020603050405020304" pitchFamily="18" charset="0"/>
              <a:cs typeface="Calibri" panose="020F0502020204030204" pitchFamily="34" charset="0"/>
            </a:endParaRPr>
          </a:p>
          <a:p>
            <a:pPr>
              <a:lnSpc>
                <a:spcPct val="107000"/>
              </a:lnSpc>
              <a:spcAft>
                <a:spcPts val="800"/>
              </a:spcAft>
            </a:pPr>
            <a:endParaRPr lang="en-GB" sz="4400" b="1" dirty="0">
              <a:ln>
                <a:solidFill>
                  <a:schemeClr val="tx1"/>
                </a:solidFill>
              </a:ln>
              <a:solidFill>
                <a:schemeClr val="bg1"/>
              </a:solidFill>
              <a:latin typeface="Garamond" panose="02020404030301010803" pitchFamily="18" charset="0"/>
              <a:ea typeface="Times New Roman" panose="02020603050405020304" pitchFamily="18" charset="0"/>
              <a:cs typeface="Calibri" panose="020F0502020204030204" pitchFamily="34" charset="0"/>
            </a:endParaRPr>
          </a:p>
          <a:p>
            <a:pPr>
              <a:lnSpc>
                <a:spcPct val="107000"/>
              </a:lnSpc>
              <a:spcAft>
                <a:spcPts val="800"/>
              </a:spcAft>
            </a:pPr>
            <a:endParaRPr lang="en-GB" sz="4400" b="1" dirty="0">
              <a:ln>
                <a:solidFill>
                  <a:schemeClr val="tx1"/>
                </a:solidFill>
              </a:ln>
              <a:solidFill>
                <a:schemeClr val="bg1"/>
              </a:solidFill>
              <a:effectLst/>
              <a:latin typeface="Garamond" panose="02020404030301010803" pitchFamily="18" charset="0"/>
              <a:ea typeface="Times New Roman" panose="02020603050405020304" pitchFamily="18" charset="0"/>
              <a:cs typeface="Calibri" panose="020F0502020204030204" pitchFamily="34" charset="0"/>
            </a:endParaRPr>
          </a:p>
          <a:p>
            <a:pPr>
              <a:lnSpc>
                <a:spcPct val="107000"/>
              </a:lnSpc>
              <a:spcAft>
                <a:spcPts val="800"/>
              </a:spcAft>
            </a:pPr>
            <a:r>
              <a:rPr lang="en-GB" sz="4400" b="1" dirty="0">
                <a:ln>
                  <a:solidFill>
                    <a:schemeClr val="tx1"/>
                  </a:solidFill>
                </a:ln>
                <a:solidFill>
                  <a:schemeClr val="bg1"/>
                </a:solidFill>
                <a:latin typeface="Garamond" panose="02020404030301010803" pitchFamily="18" charset="0"/>
                <a:ea typeface="Times New Roman" panose="02020603050405020304" pitchFamily="18" charset="0"/>
                <a:cs typeface="Calibri" panose="020F0502020204030204" pitchFamily="34" charset="0"/>
              </a:rPr>
              <a:t>S</a:t>
            </a:r>
            <a:r>
              <a:rPr lang="en-GB" sz="4400" b="1" dirty="0">
                <a:ln>
                  <a:solidFill>
                    <a:schemeClr val="tx1"/>
                  </a:solidFill>
                </a:ln>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o where was my help?</a:t>
            </a:r>
            <a:endParaRPr lang="en-GB" sz="4000" dirty="0">
              <a:ln>
                <a:solidFill>
                  <a:schemeClr val="tx1"/>
                </a:solidFill>
              </a:ln>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4445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EFF4-CDD4-425A-AEBE-2FE50BC488B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942039E-6BB7-4233-B5D8-9B182FEE162E}"/>
              </a:ext>
            </a:extLst>
          </p:cNvPr>
          <p:cNvSpPr>
            <a:spLocks noGrp="1"/>
          </p:cNvSpPr>
          <p:nvPr>
            <p:ph idx="1"/>
          </p:nvPr>
        </p:nvSpPr>
        <p:spPr/>
        <p:txBody>
          <a:bodyPr/>
          <a:lstStyle/>
          <a:p>
            <a:endParaRPr lang="en-GB"/>
          </a:p>
        </p:txBody>
      </p:sp>
      <p:pic>
        <p:nvPicPr>
          <p:cNvPr id="8194" name="Picture 2" descr="269,272 Black Storm Clouds Royalty-Free Images, Stock Photos &amp; Pictures |  Shutterstock">
            <a:extLst>
              <a:ext uri="{FF2B5EF4-FFF2-40B4-BE49-F238E27FC236}">
                <a16:creationId xmlns:a16="http://schemas.microsoft.com/office/drawing/2014/main" id="{0FE7BF75-4BA3-4AAA-9B04-EB0B0298C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7" y="-1270000"/>
            <a:ext cx="12251634" cy="812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345C90-28CB-41E6-9207-CA412DBFFDCC}"/>
              </a:ext>
            </a:extLst>
          </p:cNvPr>
          <p:cNvSpPr txBox="1"/>
          <p:nvPr/>
        </p:nvSpPr>
        <p:spPr>
          <a:xfrm>
            <a:off x="409990" y="0"/>
            <a:ext cx="11576602" cy="6282489"/>
          </a:xfrm>
          <a:prstGeom prst="rect">
            <a:avLst/>
          </a:prstGeom>
          <a:noFill/>
        </p:spPr>
        <p:txBody>
          <a:bodyPr wrap="square">
            <a:spAutoFit/>
          </a:bodyPr>
          <a:lstStyle/>
          <a:p>
            <a:pPr algn="ctr">
              <a:lnSpc>
                <a:spcPct val="107000"/>
              </a:lnSpc>
              <a:spcAft>
                <a:spcPts val="800"/>
              </a:spcAft>
            </a:pPr>
            <a:r>
              <a:rPr lang="en-GB" sz="3200" b="1" u="sng"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Psalm 13</a:t>
            </a:r>
          </a:p>
          <a:p>
            <a:pPr algn="just">
              <a:lnSpc>
                <a:spcPct val="107000"/>
              </a:lnSpc>
              <a:spcAft>
                <a:spcPts val="800"/>
              </a:spcAft>
            </a:pPr>
            <a:r>
              <a:rPr lang="en-GB" sz="3200" b="1"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How long, Lord? Will you forget me forever? How long will you hide your face from me? How long must I wrestle with my thoughts and day after day have sorrow in my heart? How long will my enemy triumph over me? Look on me and answer, Lord my God. Give light to my eyes, or I will sleep in death, and my enemy will say, “I have overcome him,” and my foes will rejoice when I fall. </a:t>
            </a:r>
          </a:p>
          <a:p>
            <a:pPr algn="just">
              <a:lnSpc>
                <a:spcPct val="107000"/>
              </a:lnSpc>
              <a:spcAft>
                <a:spcPts val="800"/>
              </a:spcAft>
            </a:pPr>
            <a:endParaRPr lang="en-GB" sz="3200" b="1"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endParaRPr>
          </a:p>
          <a:p>
            <a:pPr algn="just">
              <a:lnSpc>
                <a:spcPct val="107000"/>
              </a:lnSpc>
              <a:spcAft>
                <a:spcPts val="800"/>
              </a:spcAft>
            </a:pPr>
            <a:r>
              <a:rPr lang="en-GB" sz="3200" b="1"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But I trust in your unfailing love; my heart rejoices in your salvation. I will sing the Lord’s praise, for he has been good to me.</a:t>
            </a:r>
          </a:p>
        </p:txBody>
      </p:sp>
    </p:spTree>
    <p:extLst>
      <p:ext uri="{BB962C8B-B14F-4D97-AF65-F5344CB8AC3E}">
        <p14:creationId xmlns:p14="http://schemas.microsoft.com/office/powerpoint/2010/main" val="1207930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497D9-90B6-4152-BE34-2AB61E69734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1855066-E11D-4D95-9C41-D7954DA0DB64}"/>
              </a:ext>
            </a:extLst>
          </p:cNvPr>
          <p:cNvSpPr>
            <a:spLocks noGrp="1"/>
          </p:cNvSpPr>
          <p:nvPr>
            <p:ph idx="1"/>
          </p:nvPr>
        </p:nvSpPr>
        <p:spPr/>
        <p:txBody>
          <a:bodyPr/>
          <a:lstStyle/>
          <a:p>
            <a:endParaRPr lang="en-GB"/>
          </a:p>
        </p:txBody>
      </p:sp>
      <p:pic>
        <p:nvPicPr>
          <p:cNvPr id="9218" name="Picture 2" descr="Jeremy Adams - Garden of Gethsemane">
            <a:extLst>
              <a:ext uri="{FF2B5EF4-FFF2-40B4-BE49-F238E27FC236}">
                <a16:creationId xmlns:a16="http://schemas.microsoft.com/office/drawing/2014/main" id="{BE2753D5-AD15-4091-9DD7-D87FBC653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 y="0"/>
            <a:ext cx="1219441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0F8E95-582D-4DBC-94CF-9FDA7A66A2D0}"/>
              </a:ext>
            </a:extLst>
          </p:cNvPr>
          <p:cNvSpPr txBox="1"/>
          <p:nvPr/>
        </p:nvSpPr>
        <p:spPr>
          <a:xfrm>
            <a:off x="426968" y="3110948"/>
            <a:ext cx="11576602" cy="2438616"/>
          </a:xfrm>
          <a:prstGeom prst="rect">
            <a:avLst/>
          </a:prstGeom>
          <a:noFill/>
        </p:spPr>
        <p:txBody>
          <a:bodyPr wrap="square">
            <a:spAutoFit/>
          </a:bodyPr>
          <a:lstStyle/>
          <a:p>
            <a:pPr algn="ctr">
              <a:lnSpc>
                <a:spcPct val="107000"/>
              </a:lnSpc>
              <a:spcAft>
                <a:spcPts val="800"/>
              </a:spcAft>
            </a:pPr>
            <a:r>
              <a:rPr lang="en-GB" sz="4800" b="1"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“My Father, if it be possible, let this cup pass from me; nevertheless, not as I will, but as you will.”</a:t>
            </a:r>
          </a:p>
        </p:txBody>
      </p:sp>
    </p:spTree>
    <p:extLst>
      <p:ext uri="{BB962C8B-B14F-4D97-AF65-F5344CB8AC3E}">
        <p14:creationId xmlns:p14="http://schemas.microsoft.com/office/powerpoint/2010/main" val="2204187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EFF4-CDD4-425A-AEBE-2FE50BC488B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942039E-6BB7-4233-B5D8-9B182FEE162E}"/>
              </a:ext>
            </a:extLst>
          </p:cNvPr>
          <p:cNvSpPr>
            <a:spLocks noGrp="1"/>
          </p:cNvSpPr>
          <p:nvPr>
            <p:ph idx="1"/>
          </p:nvPr>
        </p:nvSpPr>
        <p:spPr/>
        <p:txBody>
          <a:bodyPr/>
          <a:lstStyle/>
          <a:p>
            <a:endParaRPr lang="en-GB"/>
          </a:p>
        </p:txBody>
      </p:sp>
      <p:pic>
        <p:nvPicPr>
          <p:cNvPr id="8194" name="Picture 2" descr="269,272 Black Storm Clouds Royalty-Free Images, Stock Photos &amp; Pictures |  Shutterstock">
            <a:extLst>
              <a:ext uri="{FF2B5EF4-FFF2-40B4-BE49-F238E27FC236}">
                <a16:creationId xmlns:a16="http://schemas.microsoft.com/office/drawing/2014/main" id="{0FE7BF75-4BA3-4AAA-9B04-EB0B0298C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7" y="-1270000"/>
            <a:ext cx="12251634" cy="812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345C90-28CB-41E6-9207-CA412DBFFDCC}"/>
              </a:ext>
            </a:extLst>
          </p:cNvPr>
          <p:cNvSpPr txBox="1"/>
          <p:nvPr/>
        </p:nvSpPr>
        <p:spPr>
          <a:xfrm>
            <a:off x="409990" y="1083366"/>
            <a:ext cx="11576602" cy="1145057"/>
          </a:xfrm>
          <a:prstGeom prst="rect">
            <a:avLst/>
          </a:prstGeom>
          <a:noFill/>
        </p:spPr>
        <p:txBody>
          <a:bodyPr wrap="square">
            <a:spAutoFit/>
          </a:bodyPr>
          <a:lstStyle/>
          <a:p>
            <a:pPr algn="ctr">
              <a:lnSpc>
                <a:spcPct val="107000"/>
              </a:lnSpc>
              <a:spcAft>
                <a:spcPts val="800"/>
              </a:spcAft>
            </a:pPr>
            <a:r>
              <a:rPr lang="en-GB" sz="6600" b="1"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God’s World</a:t>
            </a:r>
          </a:p>
        </p:txBody>
      </p:sp>
      <p:sp>
        <p:nvSpPr>
          <p:cNvPr id="7" name="TextBox 6">
            <a:extLst>
              <a:ext uri="{FF2B5EF4-FFF2-40B4-BE49-F238E27FC236}">
                <a16:creationId xmlns:a16="http://schemas.microsoft.com/office/drawing/2014/main" id="{38D580BB-E133-4865-9E6A-CB0132AAB6C1}"/>
              </a:ext>
            </a:extLst>
          </p:cNvPr>
          <p:cNvSpPr txBox="1"/>
          <p:nvPr/>
        </p:nvSpPr>
        <p:spPr>
          <a:xfrm>
            <a:off x="409990" y="3139179"/>
            <a:ext cx="11576602" cy="1145057"/>
          </a:xfrm>
          <a:prstGeom prst="rect">
            <a:avLst/>
          </a:prstGeom>
          <a:noFill/>
        </p:spPr>
        <p:txBody>
          <a:bodyPr wrap="square">
            <a:spAutoFit/>
          </a:bodyPr>
          <a:lstStyle/>
          <a:p>
            <a:pPr algn="ctr">
              <a:lnSpc>
                <a:spcPct val="107000"/>
              </a:lnSpc>
              <a:spcAft>
                <a:spcPts val="800"/>
              </a:spcAft>
            </a:pPr>
            <a:r>
              <a:rPr lang="en-GB" sz="6600" b="1"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God’s War</a:t>
            </a:r>
          </a:p>
        </p:txBody>
      </p:sp>
      <p:sp>
        <p:nvSpPr>
          <p:cNvPr id="8" name="TextBox 7">
            <a:extLst>
              <a:ext uri="{FF2B5EF4-FFF2-40B4-BE49-F238E27FC236}">
                <a16:creationId xmlns:a16="http://schemas.microsoft.com/office/drawing/2014/main" id="{AFC8D841-850D-4726-85F7-D9274E0F316E}"/>
              </a:ext>
            </a:extLst>
          </p:cNvPr>
          <p:cNvSpPr txBox="1"/>
          <p:nvPr/>
        </p:nvSpPr>
        <p:spPr>
          <a:xfrm>
            <a:off x="409990" y="5192838"/>
            <a:ext cx="11576602" cy="1145057"/>
          </a:xfrm>
          <a:prstGeom prst="rect">
            <a:avLst/>
          </a:prstGeom>
          <a:noFill/>
        </p:spPr>
        <p:txBody>
          <a:bodyPr wrap="square">
            <a:spAutoFit/>
          </a:bodyPr>
          <a:lstStyle/>
          <a:p>
            <a:pPr algn="ctr">
              <a:lnSpc>
                <a:spcPct val="107000"/>
              </a:lnSpc>
              <a:spcAft>
                <a:spcPts val="800"/>
              </a:spcAft>
            </a:pPr>
            <a:r>
              <a:rPr lang="en-GB" sz="6600" b="1"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God’s Will</a:t>
            </a:r>
          </a:p>
        </p:txBody>
      </p:sp>
    </p:spTree>
    <p:extLst>
      <p:ext uri="{BB962C8B-B14F-4D97-AF65-F5344CB8AC3E}">
        <p14:creationId xmlns:p14="http://schemas.microsoft.com/office/powerpoint/2010/main" val="150191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EFF4-CDD4-425A-AEBE-2FE50BC488B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942039E-6BB7-4233-B5D8-9B182FEE162E}"/>
              </a:ext>
            </a:extLst>
          </p:cNvPr>
          <p:cNvSpPr>
            <a:spLocks noGrp="1"/>
          </p:cNvSpPr>
          <p:nvPr>
            <p:ph idx="1"/>
          </p:nvPr>
        </p:nvSpPr>
        <p:spPr/>
        <p:txBody>
          <a:bodyPr/>
          <a:lstStyle/>
          <a:p>
            <a:endParaRPr lang="en-GB"/>
          </a:p>
        </p:txBody>
      </p:sp>
      <p:pic>
        <p:nvPicPr>
          <p:cNvPr id="8194" name="Picture 2" descr="269,272 Black Storm Clouds Royalty-Free Images, Stock Photos &amp; Pictures |  Shutterstock">
            <a:extLst>
              <a:ext uri="{FF2B5EF4-FFF2-40B4-BE49-F238E27FC236}">
                <a16:creationId xmlns:a16="http://schemas.microsoft.com/office/drawing/2014/main" id="{0FE7BF75-4BA3-4AAA-9B04-EB0B0298C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7" y="-1270000"/>
            <a:ext cx="12251634" cy="812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345C90-28CB-41E6-9207-CA412DBFFDCC}"/>
              </a:ext>
            </a:extLst>
          </p:cNvPr>
          <p:cNvSpPr txBox="1"/>
          <p:nvPr/>
        </p:nvSpPr>
        <p:spPr>
          <a:xfrm>
            <a:off x="409990" y="1083366"/>
            <a:ext cx="11576602" cy="730265"/>
          </a:xfrm>
          <a:prstGeom prst="rect">
            <a:avLst/>
          </a:prstGeom>
          <a:noFill/>
        </p:spPr>
        <p:txBody>
          <a:bodyPr wrap="square">
            <a:spAutoFit/>
          </a:bodyPr>
          <a:lstStyle/>
          <a:p>
            <a:pPr>
              <a:lnSpc>
                <a:spcPct val="107000"/>
              </a:lnSpc>
              <a:spcAft>
                <a:spcPts val="800"/>
              </a:spcAft>
            </a:pPr>
            <a:r>
              <a:rPr lang="en-GB" sz="4000" b="1" dirty="0">
                <a:solidFill>
                  <a:schemeClr val="bg1"/>
                </a:solidFill>
                <a:latin typeface="Garamond" panose="02020404030301010803" pitchFamily="18" charset="0"/>
                <a:ea typeface="Times New Roman" panose="02020603050405020304" pitchFamily="18" charset="0"/>
                <a:cs typeface="Calibri" panose="020F0502020204030204" pitchFamily="34" charset="0"/>
              </a:rPr>
              <a:t>Choose to be vulnerable with fellow believers</a:t>
            </a:r>
            <a:endParaRPr lang="en-GB" sz="4000" b="1"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endParaRPr>
          </a:p>
        </p:txBody>
      </p:sp>
      <p:sp>
        <p:nvSpPr>
          <p:cNvPr id="9" name="TextBox 8">
            <a:extLst>
              <a:ext uri="{FF2B5EF4-FFF2-40B4-BE49-F238E27FC236}">
                <a16:creationId xmlns:a16="http://schemas.microsoft.com/office/drawing/2014/main" id="{BA8618B6-AC84-4637-B48B-04484E36BF3A}"/>
              </a:ext>
            </a:extLst>
          </p:cNvPr>
          <p:cNvSpPr txBox="1"/>
          <p:nvPr/>
        </p:nvSpPr>
        <p:spPr>
          <a:xfrm>
            <a:off x="409990" y="1702682"/>
            <a:ext cx="11576602" cy="730265"/>
          </a:xfrm>
          <a:prstGeom prst="rect">
            <a:avLst/>
          </a:prstGeom>
          <a:noFill/>
        </p:spPr>
        <p:txBody>
          <a:bodyPr wrap="square">
            <a:spAutoFit/>
          </a:bodyPr>
          <a:lstStyle/>
          <a:p>
            <a:pPr>
              <a:lnSpc>
                <a:spcPct val="107000"/>
              </a:lnSpc>
              <a:spcAft>
                <a:spcPts val="800"/>
              </a:spcAft>
            </a:pPr>
            <a:r>
              <a:rPr lang="en-GB" sz="4000" b="1" dirty="0">
                <a:solidFill>
                  <a:schemeClr val="bg1"/>
                </a:solidFill>
                <a:latin typeface="Garamond" panose="02020404030301010803" pitchFamily="18" charset="0"/>
                <a:ea typeface="Times New Roman" panose="02020603050405020304" pitchFamily="18" charset="0"/>
                <a:cs typeface="Calibri" panose="020F0502020204030204" pitchFamily="34" charset="0"/>
              </a:rPr>
              <a:t>Choose to hold on to God’s love</a:t>
            </a:r>
            <a:endParaRPr lang="en-GB" sz="4000" b="1"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endParaRPr>
          </a:p>
        </p:txBody>
      </p:sp>
      <p:sp>
        <p:nvSpPr>
          <p:cNvPr id="10" name="TextBox 9">
            <a:extLst>
              <a:ext uri="{FF2B5EF4-FFF2-40B4-BE49-F238E27FC236}">
                <a16:creationId xmlns:a16="http://schemas.microsoft.com/office/drawing/2014/main" id="{FE023162-37F7-480C-ACF7-E6FEAE4CB236}"/>
              </a:ext>
            </a:extLst>
          </p:cNvPr>
          <p:cNvSpPr txBox="1"/>
          <p:nvPr/>
        </p:nvSpPr>
        <p:spPr>
          <a:xfrm>
            <a:off x="409990" y="2321998"/>
            <a:ext cx="11576602" cy="730265"/>
          </a:xfrm>
          <a:prstGeom prst="rect">
            <a:avLst/>
          </a:prstGeom>
          <a:noFill/>
        </p:spPr>
        <p:txBody>
          <a:bodyPr wrap="square">
            <a:spAutoFit/>
          </a:bodyPr>
          <a:lstStyle/>
          <a:p>
            <a:pPr>
              <a:lnSpc>
                <a:spcPct val="107000"/>
              </a:lnSpc>
              <a:spcAft>
                <a:spcPts val="800"/>
              </a:spcAft>
            </a:pPr>
            <a:r>
              <a:rPr lang="en-GB" sz="4000" b="1" dirty="0">
                <a:solidFill>
                  <a:schemeClr val="bg1"/>
                </a:solidFill>
                <a:latin typeface="Garamond" panose="02020404030301010803" pitchFamily="18" charset="0"/>
                <a:ea typeface="Times New Roman" panose="02020603050405020304" pitchFamily="18" charset="0"/>
                <a:cs typeface="Calibri" panose="020F0502020204030204" pitchFamily="34" charset="0"/>
              </a:rPr>
              <a:t>Choose to push into prayer to God </a:t>
            </a:r>
            <a:endParaRPr lang="en-GB" sz="4000" b="1"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15EE42A-B3FB-4FD5-BCD5-3FD466A1A1DA}"/>
              </a:ext>
            </a:extLst>
          </p:cNvPr>
          <p:cNvSpPr txBox="1"/>
          <p:nvPr/>
        </p:nvSpPr>
        <p:spPr>
          <a:xfrm>
            <a:off x="409990" y="2960680"/>
            <a:ext cx="11576602" cy="730265"/>
          </a:xfrm>
          <a:prstGeom prst="rect">
            <a:avLst/>
          </a:prstGeom>
          <a:noFill/>
        </p:spPr>
        <p:txBody>
          <a:bodyPr wrap="square">
            <a:spAutoFit/>
          </a:bodyPr>
          <a:lstStyle/>
          <a:p>
            <a:pPr>
              <a:lnSpc>
                <a:spcPct val="107000"/>
              </a:lnSpc>
              <a:spcAft>
                <a:spcPts val="800"/>
              </a:spcAft>
            </a:pPr>
            <a:r>
              <a:rPr lang="en-GB" sz="4000" b="1" dirty="0">
                <a:solidFill>
                  <a:schemeClr val="bg1"/>
                </a:solidFill>
                <a:latin typeface="Garamond" panose="02020404030301010803" pitchFamily="18" charset="0"/>
                <a:ea typeface="Times New Roman" panose="02020603050405020304" pitchFamily="18" charset="0"/>
                <a:cs typeface="Calibri" panose="020F0502020204030204" pitchFamily="34" charset="0"/>
              </a:rPr>
              <a:t>Choose to turn to God for comfort in our distress</a:t>
            </a:r>
            <a:endParaRPr lang="en-GB" sz="4000" b="1"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61E2A1FE-1DC3-4646-B004-54449B4D2235}"/>
              </a:ext>
            </a:extLst>
          </p:cNvPr>
          <p:cNvSpPr txBox="1"/>
          <p:nvPr/>
        </p:nvSpPr>
        <p:spPr>
          <a:xfrm>
            <a:off x="409990" y="3582795"/>
            <a:ext cx="11576602" cy="730265"/>
          </a:xfrm>
          <a:prstGeom prst="rect">
            <a:avLst/>
          </a:prstGeom>
          <a:noFill/>
        </p:spPr>
        <p:txBody>
          <a:bodyPr wrap="square">
            <a:spAutoFit/>
          </a:bodyPr>
          <a:lstStyle/>
          <a:p>
            <a:pPr>
              <a:lnSpc>
                <a:spcPct val="107000"/>
              </a:lnSpc>
              <a:spcAft>
                <a:spcPts val="800"/>
              </a:spcAft>
            </a:pPr>
            <a:r>
              <a:rPr lang="en-GB" sz="4000" b="1" dirty="0">
                <a:solidFill>
                  <a:schemeClr val="bg1"/>
                </a:solidFill>
                <a:latin typeface="Garamond" panose="02020404030301010803" pitchFamily="18" charset="0"/>
                <a:ea typeface="Times New Roman" panose="02020603050405020304" pitchFamily="18" charset="0"/>
                <a:cs typeface="Calibri" panose="020F0502020204030204" pitchFamily="34" charset="0"/>
              </a:rPr>
              <a:t>Choose to remember God’s authority</a:t>
            </a:r>
            <a:endParaRPr lang="en-GB" sz="4000" b="1"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A4721272-513A-49F5-84AC-D589B3FFCB65}"/>
              </a:ext>
            </a:extLst>
          </p:cNvPr>
          <p:cNvSpPr txBox="1"/>
          <p:nvPr/>
        </p:nvSpPr>
        <p:spPr>
          <a:xfrm>
            <a:off x="409990" y="4201599"/>
            <a:ext cx="11576602" cy="730265"/>
          </a:xfrm>
          <a:prstGeom prst="rect">
            <a:avLst/>
          </a:prstGeom>
          <a:noFill/>
        </p:spPr>
        <p:txBody>
          <a:bodyPr wrap="square">
            <a:spAutoFit/>
          </a:bodyPr>
          <a:lstStyle/>
          <a:p>
            <a:pPr>
              <a:lnSpc>
                <a:spcPct val="107000"/>
              </a:lnSpc>
              <a:spcAft>
                <a:spcPts val="800"/>
              </a:spcAft>
            </a:pPr>
            <a:r>
              <a:rPr lang="en-GB" sz="4000" b="1" dirty="0">
                <a:solidFill>
                  <a:schemeClr val="bg1"/>
                </a:solidFill>
                <a:latin typeface="Garamond" panose="02020404030301010803" pitchFamily="18" charset="0"/>
                <a:ea typeface="Times New Roman" panose="02020603050405020304" pitchFamily="18" charset="0"/>
                <a:cs typeface="Calibri" panose="020F0502020204030204" pitchFamily="34" charset="0"/>
              </a:rPr>
              <a:t>Choose to be honest</a:t>
            </a:r>
            <a:endParaRPr lang="en-GB" sz="4000" b="1"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endParaRPr>
          </a:p>
        </p:txBody>
      </p:sp>
      <p:sp>
        <p:nvSpPr>
          <p:cNvPr id="14" name="TextBox 13">
            <a:extLst>
              <a:ext uri="{FF2B5EF4-FFF2-40B4-BE49-F238E27FC236}">
                <a16:creationId xmlns:a16="http://schemas.microsoft.com/office/drawing/2014/main" id="{3E293438-C22B-497D-830B-AE59CB0F6268}"/>
              </a:ext>
            </a:extLst>
          </p:cNvPr>
          <p:cNvSpPr txBox="1"/>
          <p:nvPr/>
        </p:nvSpPr>
        <p:spPr>
          <a:xfrm>
            <a:off x="409990" y="4783758"/>
            <a:ext cx="11576602" cy="730265"/>
          </a:xfrm>
          <a:prstGeom prst="rect">
            <a:avLst/>
          </a:prstGeom>
          <a:noFill/>
        </p:spPr>
        <p:txBody>
          <a:bodyPr wrap="square">
            <a:spAutoFit/>
          </a:bodyPr>
          <a:lstStyle/>
          <a:p>
            <a:pPr>
              <a:lnSpc>
                <a:spcPct val="107000"/>
              </a:lnSpc>
              <a:spcAft>
                <a:spcPts val="800"/>
              </a:spcAft>
            </a:pPr>
            <a:r>
              <a:rPr lang="en-GB" sz="4000" b="1" dirty="0">
                <a:solidFill>
                  <a:schemeClr val="bg1"/>
                </a:solidFill>
                <a:latin typeface="Garamond" panose="02020404030301010803" pitchFamily="18" charset="0"/>
                <a:ea typeface="Times New Roman" panose="02020603050405020304" pitchFamily="18" charset="0"/>
                <a:cs typeface="Calibri" panose="020F0502020204030204" pitchFamily="34" charset="0"/>
              </a:rPr>
              <a:t>Choose to trust that which we cannot understand</a:t>
            </a:r>
            <a:endParaRPr lang="en-GB" sz="4000" b="1"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E56F46A5-4802-4EFE-99C1-C39BDCB23563}"/>
              </a:ext>
            </a:extLst>
          </p:cNvPr>
          <p:cNvSpPr txBox="1"/>
          <p:nvPr/>
        </p:nvSpPr>
        <p:spPr>
          <a:xfrm>
            <a:off x="409990" y="5402562"/>
            <a:ext cx="11576602" cy="730265"/>
          </a:xfrm>
          <a:prstGeom prst="rect">
            <a:avLst/>
          </a:prstGeom>
          <a:noFill/>
        </p:spPr>
        <p:txBody>
          <a:bodyPr wrap="square">
            <a:spAutoFit/>
          </a:bodyPr>
          <a:lstStyle/>
          <a:p>
            <a:pPr>
              <a:lnSpc>
                <a:spcPct val="107000"/>
              </a:lnSpc>
              <a:spcAft>
                <a:spcPts val="800"/>
              </a:spcAft>
            </a:pPr>
            <a:r>
              <a:rPr lang="en-GB" sz="4000" b="1" dirty="0">
                <a:solidFill>
                  <a:schemeClr val="bg1"/>
                </a:solidFill>
                <a:latin typeface="Garamond" panose="02020404030301010803" pitchFamily="18" charset="0"/>
                <a:ea typeface="Times New Roman" panose="02020603050405020304" pitchFamily="18" charset="0"/>
                <a:cs typeface="Calibri" panose="020F0502020204030204" pitchFamily="34" charset="0"/>
              </a:rPr>
              <a:t>Choose to hold onto hope</a:t>
            </a:r>
            <a:endParaRPr lang="en-GB" sz="4000" b="1"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44700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EAE7-E6FE-48E2-8279-8771AB89A84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D0F77686-8714-43B7-A513-C13A4332154A}"/>
              </a:ext>
            </a:extLst>
          </p:cNvPr>
          <p:cNvSpPr>
            <a:spLocks noGrp="1"/>
          </p:cNvSpPr>
          <p:nvPr>
            <p:ph type="subTitle" idx="1"/>
          </p:nvPr>
        </p:nvSpPr>
        <p:spPr/>
        <p:txBody>
          <a:bodyPr/>
          <a:lstStyle/>
          <a:p>
            <a:endParaRPr lang="en-GB"/>
          </a:p>
        </p:txBody>
      </p:sp>
      <p:pic>
        <p:nvPicPr>
          <p:cNvPr id="1030" name="Picture 6">
            <a:extLst>
              <a:ext uri="{FF2B5EF4-FFF2-40B4-BE49-F238E27FC236}">
                <a16:creationId xmlns:a16="http://schemas.microsoft.com/office/drawing/2014/main" id="{3CAC4F31-9FA8-4DF4-84A1-84E323022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54753" cy="91910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621CED-D8CE-4D2F-A9C9-B06A10A1CFE2}"/>
              </a:ext>
            </a:extLst>
          </p:cNvPr>
          <p:cNvSpPr txBox="1"/>
          <p:nvPr/>
        </p:nvSpPr>
        <p:spPr>
          <a:xfrm>
            <a:off x="6096000" y="245458"/>
            <a:ext cx="5818094" cy="3416320"/>
          </a:xfrm>
          <a:prstGeom prst="rect">
            <a:avLst/>
          </a:prstGeom>
          <a:noFill/>
        </p:spPr>
        <p:txBody>
          <a:bodyPr wrap="square" rtlCol="0">
            <a:spAutoFit/>
          </a:bodyPr>
          <a:lstStyle/>
          <a:p>
            <a:pPr algn="r"/>
            <a:r>
              <a:rPr lang="en-GB" sz="7200" dirty="0">
                <a:ln w="12700">
                  <a:solidFill>
                    <a:schemeClr val="tx1"/>
                  </a:solidFill>
                </a:ln>
                <a:solidFill>
                  <a:schemeClr val="bg1"/>
                </a:solidFill>
                <a:latin typeface="Garamond" panose="02020404030301010803" pitchFamily="18" charset="0"/>
              </a:rPr>
              <a:t>Where does my help come from?</a:t>
            </a:r>
          </a:p>
        </p:txBody>
      </p:sp>
    </p:spTree>
    <p:extLst>
      <p:ext uri="{BB962C8B-B14F-4D97-AF65-F5344CB8AC3E}">
        <p14:creationId xmlns:p14="http://schemas.microsoft.com/office/powerpoint/2010/main" val="3191776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E88B-86C1-4BD6-B514-C2B63EBD481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020A3B1-5730-4DAF-B759-10ADB077462F}"/>
              </a:ext>
            </a:extLst>
          </p:cNvPr>
          <p:cNvSpPr>
            <a:spLocks noGrp="1"/>
          </p:cNvSpPr>
          <p:nvPr>
            <p:ph idx="1"/>
          </p:nvPr>
        </p:nvSpPr>
        <p:spPr/>
        <p:txBody>
          <a:bodyPr/>
          <a:lstStyle/>
          <a:p>
            <a:endParaRPr lang="en-GB"/>
          </a:p>
        </p:txBody>
      </p:sp>
      <p:pic>
        <p:nvPicPr>
          <p:cNvPr id="10242" name="Picture 2">
            <a:extLst>
              <a:ext uri="{FF2B5EF4-FFF2-40B4-BE49-F238E27FC236}">
                <a16:creationId xmlns:a16="http://schemas.microsoft.com/office/drawing/2014/main" id="{416676A3-823A-4F62-82AA-98B70EDDFA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921"/>
          <a:stretch/>
        </p:blipFill>
        <p:spPr bwMode="auto">
          <a:xfrm>
            <a:off x="0" y="-640080"/>
            <a:ext cx="12192000" cy="74980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341A09-9B5E-42CF-AD64-37257882FB6D}"/>
              </a:ext>
            </a:extLst>
          </p:cNvPr>
          <p:cNvSpPr txBox="1"/>
          <p:nvPr/>
        </p:nvSpPr>
        <p:spPr>
          <a:xfrm>
            <a:off x="185166" y="175485"/>
            <a:ext cx="8291322" cy="5563318"/>
          </a:xfrm>
          <a:prstGeom prst="rect">
            <a:avLst/>
          </a:prstGeom>
          <a:solidFill>
            <a:schemeClr val="bg2">
              <a:lumMod val="25000"/>
              <a:alpha val="80000"/>
            </a:schemeClr>
          </a:solidFill>
        </p:spPr>
        <p:txBody>
          <a:bodyPr wrap="square">
            <a:spAutoFit/>
          </a:bodyPr>
          <a:lstStyle/>
          <a:p>
            <a:pPr>
              <a:lnSpc>
                <a:spcPct val="107000"/>
              </a:lnSpc>
              <a:spcAft>
                <a:spcPts val="800"/>
              </a:spcAft>
            </a:pPr>
            <a:r>
              <a:rPr lang="en-GB" sz="3600"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Where does my help come from? </a:t>
            </a:r>
          </a:p>
          <a:p>
            <a:pPr>
              <a:lnSpc>
                <a:spcPct val="107000"/>
              </a:lnSpc>
              <a:spcAft>
                <a:spcPts val="800"/>
              </a:spcAft>
            </a:pPr>
            <a:r>
              <a:rPr lang="en-GB" sz="3600" i="0" dirty="0">
                <a:solidFill>
                  <a:schemeClr val="bg1"/>
                </a:solidFill>
                <a:effectLst/>
                <a:latin typeface="Garamond" panose="02020404030301010803" pitchFamily="18" charset="0"/>
              </a:rPr>
              <a:t>My help comes from the </a:t>
            </a:r>
            <a:r>
              <a:rPr lang="en-GB" sz="3600" i="0" cap="small" dirty="0">
                <a:solidFill>
                  <a:schemeClr val="bg1"/>
                </a:solidFill>
                <a:effectLst/>
                <a:latin typeface="Garamond" panose="02020404030301010803" pitchFamily="18" charset="0"/>
              </a:rPr>
              <a:t>Lord</a:t>
            </a:r>
            <a:r>
              <a:rPr lang="en-GB" sz="3600" i="0" dirty="0">
                <a:solidFill>
                  <a:schemeClr val="bg1"/>
                </a:solidFill>
                <a:effectLst/>
                <a:latin typeface="Garamond" panose="02020404030301010803" pitchFamily="18" charset="0"/>
              </a:rPr>
              <a:t>, the Maker of heaven and earth.</a:t>
            </a:r>
          </a:p>
          <a:p>
            <a:pPr>
              <a:lnSpc>
                <a:spcPct val="107000"/>
              </a:lnSpc>
              <a:spcAft>
                <a:spcPts val="800"/>
              </a:spcAft>
            </a:pPr>
            <a:r>
              <a:rPr lang="en-GB" sz="3600"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So where do I go next?</a:t>
            </a:r>
            <a:endParaRPr lang="en-GB" sz="3600" b="1" dirty="0">
              <a:ln>
                <a:solidFill>
                  <a:schemeClr val="tx1"/>
                </a:solidFill>
              </a:ln>
              <a:solidFill>
                <a:schemeClr val="bg1"/>
              </a:solidFill>
              <a:latin typeface="Garamond" panose="02020404030301010803" pitchFamily="18" charset="0"/>
              <a:ea typeface="Calibri" panose="020F0502020204030204" pitchFamily="34" charset="0"/>
              <a:cs typeface="Calibri" panose="020F0502020204030204" pitchFamily="34" charset="0"/>
            </a:endParaRPr>
          </a:p>
          <a:p>
            <a:pPr>
              <a:lnSpc>
                <a:spcPct val="107000"/>
              </a:lnSpc>
              <a:spcAft>
                <a:spcPts val="800"/>
              </a:spcAft>
            </a:pPr>
            <a:endParaRPr lang="en-GB" sz="4400" b="1" dirty="0">
              <a:ln>
                <a:solidFill>
                  <a:schemeClr val="tx1"/>
                </a:solidFill>
              </a:ln>
              <a:solidFill>
                <a:schemeClr val="bg1"/>
              </a:solidFill>
              <a:effectLst/>
              <a:latin typeface="Garamond" panose="02020404030301010803" pitchFamily="18" charset="0"/>
              <a:ea typeface="Calibri" panose="020F0502020204030204" pitchFamily="34" charset="0"/>
              <a:cs typeface="Calibri" panose="020F0502020204030204" pitchFamily="34" charset="0"/>
            </a:endParaRPr>
          </a:p>
          <a:p>
            <a:pPr>
              <a:lnSpc>
                <a:spcPct val="107000"/>
              </a:lnSpc>
              <a:spcAft>
                <a:spcPts val="800"/>
              </a:spcAft>
            </a:pPr>
            <a:endParaRPr lang="en-GB" sz="3600" b="1" dirty="0">
              <a:ln>
                <a:solidFill>
                  <a:schemeClr val="tx1"/>
                </a:solidFill>
              </a:ln>
              <a:solidFill>
                <a:schemeClr val="bg1"/>
              </a:solidFill>
              <a:latin typeface="Garamond" panose="02020404030301010803" pitchFamily="18" charset="0"/>
              <a:ea typeface="Calibri" panose="020F0502020204030204" pitchFamily="34" charset="0"/>
              <a:cs typeface="Calibri" panose="020F0502020204030204" pitchFamily="34" charset="0"/>
            </a:endParaRPr>
          </a:p>
          <a:p>
            <a:pPr>
              <a:lnSpc>
                <a:spcPct val="107000"/>
              </a:lnSpc>
              <a:spcAft>
                <a:spcPts val="800"/>
              </a:spcAft>
            </a:pPr>
            <a:endParaRPr lang="en-GB" sz="3600" b="1" dirty="0">
              <a:ln>
                <a:solidFill>
                  <a:schemeClr val="tx1"/>
                </a:solidFill>
              </a:ln>
              <a:solidFill>
                <a:schemeClr val="bg1"/>
              </a:solidFill>
              <a:effectLst/>
              <a:latin typeface="Garamond" panose="02020404030301010803" pitchFamily="18" charset="0"/>
              <a:ea typeface="Calibri" panose="020F0502020204030204" pitchFamily="34" charset="0"/>
              <a:cs typeface="Calibri" panose="020F0502020204030204" pitchFamily="34" charset="0"/>
            </a:endParaRPr>
          </a:p>
          <a:p>
            <a:pPr>
              <a:lnSpc>
                <a:spcPct val="107000"/>
              </a:lnSpc>
              <a:spcAft>
                <a:spcPts val="800"/>
              </a:spcAft>
            </a:pPr>
            <a:endParaRPr lang="en-GB" sz="3600" b="1" dirty="0">
              <a:ln>
                <a:solidFill>
                  <a:schemeClr val="tx1"/>
                </a:solidFill>
              </a:ln>
              <a:solidFill>
                <a:schemeClr val="bg1"/>
              </a:solidFill>
              <a:latin typeface="Garamond" panose="02020404030301010803" pitchFamily="18"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1FF4E19-17FF-460A-ABDD-60EACC5B0460}"/>
              </a:ext>
            </a:extLst>
          </p:cNvPr>
          <p:cNvSpPr txBox="1"/>
          <p:nvPr/>
        </p:nvSpPr>
        <p:spPr>
          <a:xfrm>
            <a:off x="454715" y="2841920"/>
            <a:ext cx="6177168" cy="666529"/>
          </a:xfrm>
          <a:prstGeom prst="rect">
            <a:avLst/>
          </a:prstGeom>
          <a:noFill/>
        </p:spPr>
        <p:txBody>
          <a:bodyPr wrap="square">
            <a:spAutoFit/>
          </a:bodyPr>
          <a:lstStyle/>
          <a:p>
            <a:pPr marL="571500" indent="-571500">
              <a:lnSpc>
                <a:spcPct val="107000"/>
              </a:lnSpc>
              <a:spcAft>
                <a:spcPts val="800"/>
              </a:spcAft>
              <a:buFont typeface="Arial" panose="020B0604020202020204" pitchFamily="34" charset="0"/>
              <a:buChar char="•"/>
            </a:pPr>
            <a:r>
              <a:rPr lang="en-GB" sz="3600"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Testimony</a:t>
            </a:r>
          </a:p>
        </p:txBody>
      </p:sp>
      <p:sp>
        <p:nvSpPr>
          <p:cNvPr id="11" name="TextBox 10">
            <a:extLst>
              <a:ext uri="{FF2B5EF4-FFF2-40B4-BE49-F238E27FC236}">
                <a16:creationId xmlns:a16="http://schemas.microsoft.com/office/drawing/2014/main" id="{C05FB6E5-8D90-47A3-A3BF-5798D1A70AA2}"/>
              </a:ext>
            </a:extLst>
          </p:cNvPr>
          <p:cNvSpPr txBox="1"/>
          <p:nvPr/>
        </p:nvSpPr>
        <p:spPr>
          <a:xfrm>
            <a:off x="454715" y="3384969"/>
            <a:ext cx="6177168" cy="1259319"/>
          </a:xfrm>
          <a:prstGeom prst="rect">
            <a:avLst/>
          </a:prstGeom>
          <a:noFill/>
        </p:spPr>
        <p:txBody>
          <a:bodyPr wrap="square">
            <a:spAutoFit/>
          </a:bodyPr>
          <a:lstStyle/>
          <a:p>
            <a:pPr marL="571500" indent="-571500">
              <a:lnSpc>
                <a:spcPct val="107000"/>
              </a:lnSpc>
              <a:spcAft>
                <a:spcPts val="800"/>
              </a:spcAft>
              <a:buFont typeface="Arial" panose="020B0604020202020204" pitchFamily="34" charset="0"/>
              <a:buChar char="•"/>
            </a:pPr>
            <a:r>
              <a:rPr lang="en-GB" sz="3600"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How can we be the answer to other’s prayer? </a:t>
            </a:r>
          </a:p>
        </p:txBody>
      </p:sp>
      <p:sp>
        <p:nvSpPr>
          <p:cNvPr id="12" name="TextBox 11">
            <a:extLst>
              <a:ext uri="{FF2B5EF4-FFF2-40B4-BE49-F238E27FC236}">
                <a16:creationId xmlns:a16="http://schemas.microsoft.com/office/drawing/2014/main" id="{8A4A60F3-18C1-4EB1-9E35-8888F9A0F9C6}"/>
              </a:ext>
            </a:extLst>
          </p:cNvPr>
          <p:cNvSpPr txBox="1"/>
          <p:nvPr/>
        </p:nvSpPr>
        <p:spPr>
          <a:xfrm>
            <a:off x="185166" y="5721618"/>
            <a:ext cx="11698423" cy="1251625"/>
          </a:xfrm>
          <a:prstGeom prst="rect">
            <a:avLst/>
          </a:prstGeom>
          <a:solidFill>
            <a:schemeClr val="bg2">
              <a:lumMod val="25000"/>
              <a:alpha val="80000"/>
            </a:schemeClr>
          </a:solidFill>
        </p:spPr>
        <p:txBody>
          <a:bodyPr wrap="square">
            <a:spAutoFit/>
          </a:bodyPr>
          <a:lstStyle/>
          <a:p>
            <a:pPr algn="ctr">
              <a:lnSpc>
                <a:spcPct val="107000"/>
              </a:lnSpc>
              <a:spcAft>
                <a:spcPts val="800"/>
              </a:spcAft>
            </a:pPr>
            <a:r>
              <a:rPr lang="en-GB" sz="3600" dirty="0">
                <a:solidFill>
                  <a:schemeClr val="bg1"/>
                </a:solidFill>
                <a:latin typeface="Garamond" panose="02020404030301010803" pitchFamily="18" charset="0"/>
                <a:ea typeface="Times New Roman" panose="02020603050405020304" pitchFamily="18" charset="0"/>
                <a:cs typeface="Calibri" panose="020F0502020204030204" pitchFamily="34" charset="0"/>
              </a:rPr>
              <a:t>By doing these things, we </a:t>
            </a:r>
            <a:r>
              <a:rPr lang="en-GB" sz="3600"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can share of the Goodness of God in this Earth and the hope we have for the next.</a:t>
            </a:r>
            <a:endParaRPr lang="en-GB" sz="32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99E1382-41F6-4FF1-B44E-EE1C95E61920}"/>
              </a:ext>
            </a:extLst>
          </p:cNvPr>
          <p:cNvSpPr txBox="1"/>
          <p:nvPr/>
        </p:nvSpPr>
        <p:spPr>
          <a:xfrm>
            <a:off x="454715" y="4457741"/>
            <a:ext cx="6177168" cy="1259319"/>
          </a:xfrm>
          <a:prstGeom prst="rect">
            <a:avLst/>
          </a:prstGeom>
          <a:noFill/>
        </p:spPr>
        <p:txBody>
          <a:bodyPr wrap="square">
            <a:spAutoFit/>
          </a:bodyPr>
          <a:lstStyle/>
          <a:p>
            <a:pPr marL="571500" indent="-571500">
              <a:lnSpc>
                <a:spcPct val="107000"/>
              </a:lnSpc>
              <a:spcAft>
                <a:spcPts val="800"/>
              </a:spcAft>
              <a:buFont typeface="Arial" panose="020B0604020202020204" pitchFamily="34" charset="0"/>
              <a:buChar char="•"/>
            </a:pPr>
            <a:r>
              <a:rPr lang="en-GB" sz="3600" dirty="0">
                <a:solidFill>
                  <a:schemeClr val="bg1"/>
                </a:solidFill>
                <a:effectLst/>
                <a:latin typeface="Garamond" panose="02020404030301010803" pitchFamily="18" charset="0"/>
                <a:ea typeface="Times New Roman" panose="02020603050405020304" pitchFamily="18" charset="0"/>
                <a:cs typeface="Calibri" panose="020F0502020204030204" pitchFamily="34" charset="0"/>
              </a:rPr>
              <a:t>Share vulnerably in fellowship, united in Faith</a:t>
            </a:r>
          </a:p>
        </p:txBody>
      </p:sp>
    </p:spTree>
    <p:extLst>
      <p:ext uri="{BB962C8B-B14F-4D97-AF65-F5344CB8AC3E}">
        <p14:creationId xmlns:p14="http://schemas.microsoft.com/office/powerpoint/2010/main" val="3667601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EAE7-E6FE-48E2-8279-8771AB89A84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D0F77686-8714-43B7-A513-C13A4332154A}"/>
              </a:ext>
            </a:extLst>
          </p:cNvPr>
          <p:cNvSpPr>
            <a:spLocks noGrp="1"/>
          </p:cNvSpPr>
          <p:nvPr>
            <p:ph type="subTitle" idx="1"/>
          </p:nvPr>
        </p:nvSpPr>
        <p:spPr/>
        <p:txBody>
          <a:bodyPr/>
          <a:lstStyle/>
          <a:p>
            <a:endParaRPr lang="en-GB"/>
          </a:p>
        </p:txBody>
      </p:sp>
      <p:pic>
        <p:nvPicPr>
          <p:cNvPr id="6" name="Picture 5">
            <a:extLst>
              <a:ext uri="{FF2B5EF4-FFF2-40B4-BE49-F238E27FC236}">
                <a16:creationId xmlns:a16="http://schemas.microsoft.com/office/drawing/2014/main" id="{01EC455C-0C22-4C9D-A90F-63E9435A7082}"/>
              </a:ext>
            </a:extLst>
          </p:cNvPr>
          <p:cNvPicPr>
            <a:picLocks noChangeAspect="1"/>
          </p:cNvPicPr>
          <p:nvPr/>
        </p:nvPicPr>
        <p:blipFill>
          <a:blip r:embed="rId2"/>
          <a:stretch>
            <a:fillRect/>
          </a:stretch>
        </p:blipFill>
        <p:spPr>
          <a:xfrm>
            <a:off x="0" y="1"/>
            <a:ext cx="12192000" cy="6858000"/>
          </a:xfrm>
          <a:prstGeom prst="rect">
            <a:avLst/>
          </a:prstGeom>
        </p:spPr>
      </p:pic>
      <p:sp>
        <p:nvSpPr>
          <p:cNvPr id="9" name="TextBox 8">
            <a:extLst>
              <a:ext uri="{FF2B5EF4-FFF2-40B4-BE49-F238E27FC236}">
                <a16:creationId xmlns:a16="http://schemas.microsoft.com/office/drawing/2014/main" id="{BB16B8F0-C5B4-4D7D-B500-675875C02E98}"/>
              </a:ext>
            </a:extLst>
          </p:cNvPr>
          <p:cNvSpPr txBox="1"/>
          <p:nvPr/>
        </p:nvSpPr>
        <p:spPr>
          <a:xfrm>
            <a:off x="0" y="197416"/>
            <a:ext cx="12559553" cy="4862870"/>
          </a:xfrm>
          <a:prstGeom prst="rect">
            <a:avLst/>
          </a:prstGeom>
          <a:noFill/>
        </p:spPr>
        <p:txBody>
          <a:bodyPr wrap="square">
            <a:spAutoFit/>
          </a:bodyPr>
          <a:lstStyle/>
          <a:p>
            <a:pPr algn="l"/>
            <a:r>
              <a:rPr lang="en-GB" sz="3100" b="1" i="0" dirty="0">
                <a:solidFill>
                  <a:schemeClr val="bg1"/>
                </a:solidFill>
                <a:effectLst/>
                <a:latin typeface="Garamond" panose="02020404030301010803" pitchFamily="18" charset="0"/>
              </a:rPr>
              <a:t>Psalm 121</a:t>
            </a:r>
          </a:p>
          <a:p>
            <a:pPr algn="l"/>
            <a:r>
              <a:rPr lang="en-GB" sz="3100" b="1" i="0" dirty="0">
                <a:solidFill>
                  <a:schemeClr val="bg1"/>
                </a:solidFill>
                <a:effectLst/>
                <a:latin typeface="Garamond" panose="02020404030301010803" pitchFamily="18" charset="0"/>
              </a:rPr>
              <a:t>A song of ascents.</a:t>
            </a:r>
          </a:p>
          <a:p>
            <a:pPr algn="l"/>
            <a:r>
              <a:rPr lang="en-GB" sz="3100" b="1" i="0" baseline="30000" dirty="0">
                <a:solidFill>
                  <a:schemeClr val="bg1"/>
                </a:solidFill>
                <a:effectLst/>
                <a:latin typeface="Garamond" panose="02020404030301010803" pitchFamily="18" charset="0"/>
              </a:rPr>
              <a:t>1 </a:t>
            </a:r>
            <a:r>
              <a:rPr lang="en-GB" sz="3100" b="0" i="0" dirty="0">
                <a:solidFill>
                  <a:schemeClr val="bg1"/>
                </a:solidFill>
                <a:effectLst/>
                <a:latin typeface="Garamond" panose="02020404030301010803" pitchFamily="18" charset="0"/>
              </a:rPr>
              <a:t>I lift up my eyes to the mountains—</a:t>
            </a:r>
            <a:r>
              <a:rPr lang="en-GB" sz="3100" dirty="0">
                <a:solidFill>
                  <a:schemeClr val="bg1"/>
                </a:solidFill>
                <a:latin typeface="Garamond" panose="02020404030301010803" pitchFamily="18" charset="0"/>
              </a:rPr>
              <a:t> </a:t>
            </a:r>
            <a:r>
              <a:rPr lang="en-GB" sz="3100" b="1" i="0" dirty="0">
                <a:solidFill>
                  <a:schemeClr val="bg1"/>
                </a:solidFill>
                <a:effectLst/>
                <a:latin typeface="Garamond" panose="02020404030301010803" pitchFamily="18" charset="0"/>
              </a:rPr>
              <a:t>where does my help come from?</a:t>
            </a:r>
            <a:br>
              <a:rPr lang="en-GB" sz="3100" b="0" i="0" dirty="0">
                <a:solidFill>
                  <a:schemeClr val="bg1"/>
                </a:solidFill>
                <a:effectLst/>
                <a:latin typeface="Garamond" panose="02020404030301010803" pitchFamily="18" charset="0"/>
              </a:rPr>
            </a:br>
            <a:r>
              <a:rPr lang="en-GB" sz="3100" b="1" i="0" baseline="30000" dirty="0">
                <a:solidFill>
                  <a:schemeClr val="bg1"/>
                </a:solidFill>
                <a:effectLst/>
                <a:latin typeface="Garamond" panose="02020404030301010803" pitchFamily="18" charset="0"/>
              </a:rPr>
              <a:t>2 </a:t>
            </a:r>
            <a:r>
              <a:rPr lang="en-GB" sz="3100" b="0" i="0" dirty="0">
                <a:solidFill>
                  <a:schemeClr val="bg1"/>
                </a:solidFill>
                <a:effectLst/>
                <a:latin typeface="Garamond" panose="02020404030301010803" pitchFamily="18" charset="0"/>
              </a:rPr>
              <a:t>My help comes from the </a:t>
            </a:r>
            <a:r>
              <a:rPr lang="en-GB" sz="3100" b="0" i="0" cap="small" dirty="0">
                <a:solidFill>
                  <a:schemeClr val="bg1"/>
                </a:solidFill>
                <a:effectLst/>
                <a:latin typeface="Garamond" panose="02020404030301010803" pitchFamily="18" charset="0"/>
              </a:rPr>
              <a:t>Lord</a:t>
            </a:r>
            <a:r>
              <a:rPr lang="en-GB" sz="3100" b="0" i="0" dirty="0">
                <a:solidFill>
                  <a:schemeClr val="bg1"/>
                </a:solidFill>
                <a:effectLst/>
                <a:latin typeface="Garamond" panose="02020404030301010803" pitchFamily="18" charset="0"/>
              </a:rPr>
              <a:t>, the Maker of heaven and earth.</a:t>
            </a:r>
          </a:p>
          <a:p>
            <a:pPr algn="l"/>
            <a:r>
              <a:rPr lang="en-GB" sz="3100" b="1" i="0" baseline="30000" dirty="0">
                <a:solidFill>
                  <a:schemeClr val="bg1"/>
                </a:solidFill>
                <a:effectLst/>
                <a:latin typeface="Garamond" panose="02020404030301010803" pitchFamily="18" charset="0"/>
              </a:rPr>
              <a:t>3 </a:t>
            </a:r>
            <a:r>
              <a:rPr lang="en-GB" sz="3100" b="0" i="0" dirty="0">
                <a:solidFill>
                  <a:schemeClr val="bg1"/>
                </a:solidFill>
                <a:effectLst/>
                <a:latin typeface="Garamond" panose="02020404030301010803" pitchFamily="18" charset="0"/>
              </a:rPr>
              <a:t>He will not let your foot slip— he who watches over you will not slumber;</a:t>
            </a:r>
            <a:br>
              <a:rPr lang="en-GB" sz="3100" b="0" i="0" dirty="0">
                <a:solidFill>
                  <a:schemeClr val="bg1"/>
                </a:solidFill>
                <a:effectLst/>
                <a:latin typeface="Garamond" panose="02020404030301010803" pitchFamily="18" charset="0"/>
              </a:rPr>
            </a:br>
            <a:r>
              <a:rPr lang="en-GB" sz="3100" b="1" i="0" baseline="30000" dirty="0">
                <a:solidFill>
                  <a:schemeClr val="bg1"/>
                </a:solidFill>
                <a:effectLst/>
                <a:latin typeface="Garamond" panose="02020404030301010803" pitchFamily="18" charset="0"/>
              </a:rPr>
              <a:t>4 </a:t>
            </a:r>
            <a:r>
              <a:rPr lang="en-GB" sz="3100" b="0" i="0" dirty="0">
                <a:solidFill>
                  <a:schemeClr val="bg1"/>
                </a:solidFill>
                <a:effectLst/>
                <a:latin typeface="Garamond" panose="02020404030301010803" pitchFamily="18" charset="0"/>
              </a:rPr>
              <a:t>indeed, he who watches over Israel will neither slumber nor sleep.</a:t>
            </a:r>
          </a:p>
          <a:p>
            <a:pPr algn="l"/>
            <a:r>
              <a:rPr lang="en-GB" sz="3100" b="1" i="0" baseline="30000" dirty="0">
                <a:solidFill>
                  <a:schemeClr val="bg1"/>
                </a:solidFill>
                <a:effectLst/>
                <a:latin typeface="Garamond" panose="02020404030301010803" pitchFamily="18" charset="0"/>
              </a:rPr>
              <a:t>5 </a:t>
            </a:r>
            <a:r>
              <a:rPr lang="en-GB" sz="3100" b="0" i="0" dirty="0">
                <a:solidFill>
                  <a:schemeClr val="bg1"/>
                </a:solidFill>
                <a:effectLst/>
                <a:latin typeface="Garamond" panose="02020404030301010803" pitchFamily="18" charset="0"/>
              </a:rPr>
              <a:t>The </a:t>
            </a:r>
            <a:r>
              <a:rPr lang="en-GB" sz="3100" b="0" i="0" cap="small" dirty="0">
                <a:solidFill>
                  <a:schemeClr val="bg1"/>
                </a:solidFill>
                <a:effectLst/>
                <a:latin typeface="Garamond" panose="02020404030301010803" pitchFamily="18" charset="0"/>
              </a:rPr>
              <a:t>Lord</a:t>
            </a:r>
            <a:r>
              <a:rPr lang="en-GB" sz="3100" b="0" i="0" dirty="0">
                <a:solidFill>
                  <a:schemeClr val="bg1"/>
                </a:solidFill>
                <a:effectLst/>
                <a:latin typeface="Garamond" panose="02020404030301010803" pitchFamily="18" charset="0"/>
              </a:rPr>
              <a:t> watches over you— the </a:t>
            </a:r>
            <a:r>
              <a:rPr lang="en-GB" sz="3100" b="0" i="0" cap="small" dirty="0">
                <a:solidFill>
                  <a:schemeClr val="bg1"/>
                </a:solidFill>
                <a:effectLst/>
                <a:latin typeface="Garamond" panose="02020404030301010803" pitchFamily="18" charset="0"/>
              </a:rPr>
              <a:t>Lord</a:t>
            </a:r>
            <a:r>
              <a:rPr lang="en-GB" sz="3100" b="0" i="0" dirty="0">
                <a:solidFill>
                  <a:schemeClr val="bg1"/>
                </a:solidFill>
                <a:effectLst/>
                <a:latin typeface="Garamond" panose="02020404030301010803" pitchFamily="18" charset="0"/>
              </a:rPr>
              <a:t> is your shade at your right hand;</a:t>
            </a:r>
            <a:br>
              <a:rPr lang="en-GB" sz="3100" b="0" i="0" dirty="0">
                <a:solidFill>
                  <a:schemeClr val="bg1"/>
                </a:solidFill>
                <a:effectLst/>
                <a:latin typeface="Garamond" panose="02020404030301010803" pitchFamily="18" charset="0"/>
              </a:rPr>
            </a:br>
            <a:r>
              <a:rPr lang="en-GB" sz="3100" b="1" i="0" baseline="30000" dirty="0">
                <a:solidFill>
                  <a:schemeClr val="bg1"/>
                </a:solidFill>
                <a:effectLst/>
                <a:latin typeface="Garamond" panose="02020404030301010803" pitchFamily="18" charset="0"/>
              </a:rPr>
              <a:t>6 </a:t>
            </a:r>
            <a:r>
              <a:rPr lang="en-GB" sz="3100" b="0" i="0" dirty="0">
                <a:solidFill>
                  <a:schemeClr val="bg1"/>
                </a:solidFill>
                <a:effectLst/>
                <a:latin typeface="Garamond" panose="02020404030301010803" pitchFamily="18" charset="0"/>
              </a:rPr>
              <a:t>the sun will not harm you by day, nor the moon by night.</a:t>
            </a:r>
          </a:p>
          <a:p>
            <a:pPr algn="l"/>
            <a:r>
              <a:rPr lang="en-GB" sz="3100" b="1" i="0" baseline="30000" dirty="0">
                <a:solidFill>
                  <a:schemeClr val="bg1"/>
                </a:solidFill>
                <a:effectLst/>
                <a:latin typeface="Garamond" panose="02020404030301010803" pitchFamily="18" charset="0"/>
              </a:rPr>
              <a:t>7 </a:t>
            </a:r>
            <a:r>
              <a:rPr lang="en-GB" sz="3100" b="0" i="0" dirty="0">
                <a:solidFill>
                  <a:schemeClr val="bg1"/>
                </a:solidFill>
                <a:effectLst/>
                <a:latin typeface="Garamond" panose="02020404030301010803" pitchFamily="18" charset="0"/>
              </a:rPr>
              <a:t>The </a:t>
            </a:r>
            <a:r>
              <a:rPr lang="en-GB" sz="3100" b="0" i="0" cap="small" dirty="0">
                <a:solidFill>
                  <a:schemeClr val="bg1"/>
                </a:solidFill>
                <a:effectLst/>
                <a:latin typeface="Garamond" panose="02020404030301010803" pitchFamily="18" charset="0"/>
              </a:rPr>
              <a:t>Lord</a:t>
            </a:r>
            <a:r>
              <a:rPr lang="en-GB" sz="3100" b="0" i="0" dirty="0">
                <a:solidFill>
                  <a:schemeClr val="bg1"/>
                </a:solidFill>
                <a:effectLst/>
                <a:latin typeface="Garamond" panose="02020404030301010803" pitchFamily="18" charset="0"/>
              </a:rPr>
              <a:t> will keep you from all harm— he will watch over your life;</a:t>
            </a:r>
            <a:br>
              <a:rPr lang="en-GB" sz="3100" b="0" i="0" dirty="0">
                <a:solidFill>
                  <a:schemeClr val="bg1"/>
                </a:solidFill>
                <a:effectLst/>
                <a:latin typeface="Garamond" panose="02020404030301010803" pitchFamily="18" charset="0"/>
              </a:rPr>
            </a:br>
            <a:r>
              <a:rPr lang="en-GB" sz="3100" b="1" i="0" baseline="30000" dirty="0">
                <a:solidFill>
                  <a:schemeClr val="bg1"/>
                </a:solidFill>
                <a:effectLst/>
                <a:latin typeface="Garamond" panose="02020404030301010803" pitchFamily="18" charset="0"/>
              </a:rPr>
              <a:t>8 </a:t>
            </a:r>
            <a:r>
              <a:rPr lang="en-GB" sz="3100" b="0" i="0" dirty="0">
                <a:solidFill>
                  <a:schemeClr val="bg1"/>
                </a:solidFill>
                <a:effectLst/>
                <a:latin typeface="Garamond" panose="02020404030301010803" pitchFamily="18" charset="0"/>
              </a:rPr>
              <a:t>the </a:t>
            </a:r>
            <a:r>
              <a:rPr lang="en-GB" sz="3100" b="0" i="0" cap="small" dirty="0">
                <a:solidFill>
                  <a:schemeClr val="bg1"/>
                </a:solidFill>
                <a:effectLst/>
                <a:latin typeface="Garamond" panose="02020404030301010803" pitchFamily="18" charset="0"/>
              </a:rPr>
              <a:t>Lord</a:t>
            </a:r>
            <a:r>
              <a:rPr lang="en-GB" sz="3100" b="0" i="0" dirty="0">
                <a:solidFill>
                  <a:schemeClr val="bg1"/>
                </a:solidFill>
                <a:effectLst/>
                <a:latin typeface="Garamond" panose="02020404030301010803" pitchFamily="18" charset="0"/>
              </a:rPr>
              <a:t> will watch over your coming and going both now and forevermore.</a:t>
            </a:r>
          </a:p>
        </p:txBody>
      </p:sp>
    </p:spTree>
    <p:extLst>
      <p:ext uri="{BB962C8B-B14F-4D97-AF65-F5344CB8AC3E}">
        <p14:creationId xmlns:p14="http://schemas.microsoft.com/office/powerpoint/2010/main" val="547038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BF98-1C3A-4AB2-82C4-B71F8967B6BE}"/>
              </a:ext>
            </a:extLst>
          </p:cNvPr>
          <p:cNvSpPr>
            <a:spLocks noGrp="1"/>
          </p:cNvSpPr>
          <p:nvPr>
            <p:ph type="title"/>
          </p:nvPr>
        </p:nvSpPr>
        <p:spPr/>
        <p:txBody>
          <a:bodyPr/>
          <a:lstStyle/>
          <a:p>
            <a:pPr algn="ctr"/>
            <a:endParaRPr lang="en-GB"/>
          </a:p>
        </p:txBody>
      </p:sp>
      <p:sp>
        <p:nvSpPr>
          <p:cNvPr id="3" name="Content Placeholder 2">
            <a:extLst>
              <a:ext uri="{FF2B5EF4-FFF2-40B4-BE49-F238E27FC236}">
                <a16:creationId xmlns:a16="http://schemas.microsoft.com/office/drawing/2014/main" id="{D1E90DDF-04DB-4789-928B-BE98A349DB31}"/>
              </a:ext>
            </a:extLst>
          </p:cNvPr>
          <p:cNvSpPr>
            <a:spLocks noGrp="1"/>
          </p:cNvSpPr>
          <p:nvPr>
            <p:ph idx="1"/>
          </p:nvPr>
        </p:nvSpPr>
        <p:spPr/>
        <p:txBody>
          <a:bodyPr/>
          <a:lstStyle/>
          <a:p>
            <a:pPr algn="ctr"/>
            <a:endParaRPr lang="en-GB"/>
          </a:p>
        </p:txBody>
      </p:sp>
      <p:pic>
        <p:nvPicPr>
          <p:cNvPr id="2052" name="Picture 4">
            <a:extLst>
              <a:ext uri="{FF2B5EF4-FFF2-40B4-BE49-F238E27FC236}">
                <a16:creationId xmlns:a16="http://schemas.microsoft.com/office/drawing/2014/main" id="{FB26865F-9149-4D72-9561-4B5DCACCA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1697"/>
            <a:ext cx="12192000" cy="83171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763CC3-A548-4128-ACAB-94D6441D98BA}"/>
              </a:ext>
            </a:extLst>
          </p:cNvPr>
          <p:cNvSpPr txBox="1"/>
          <p:nvPr/>
        </p:nvSpPr>
        <p:spPr>
          <a:xfrm>
            <a:off x="358587" y="5021894"/>
            <a:ext cx="2951449" cy="1754326"/>
          </a:xfrm>
          <a:prstGeom prst="rect">
            <a:avLst/>
          </a:prstGeom>
          <a:solidFill>
            <a:schemeClr val="bg2">
              <a:lumMod val="50000"/>
              <a:alpha val="80000"/>
            </a:schemeClr>
          </a:solidFill>
        </p:spPr>
        <p:txBody>
          <a:bodyPr wrap="none" rtlCol="0">
            <a:spAutoFit/>
          </a:bodyPr>
          <a:lstStyle/>
          <a:p>
            <a:pPr algn="ctr"/>
            <a:r>
              <a:rPr lang="en-GB" sz="5400" u="sng" dirty="0">
                <a:solidFill>
                  <a:schemeClr val="bg1"/>
                </a:solidFill>
                <a:latin typeface="Garamond" panose="02020404030301010803" pitchFamily="18" charset="0"/>
              </a:rPr>
              <a:t>Psalm 120</a:t>
            </a:r>
          </a:p>
          <a:p>
            <a:pPr algn="ctr"/>
            <a:r>
              <a:rPr lang="en-GB" sz="5400" dirty="0">
                <a:solidFill>
                  <a:schemeClr val="bg1"/>
                </a:solidFill>
                <a:latin typeface="Garamond" panose="02020404030301010803" pitchFamily="18" charset="0"/>
              </a:rPr>
              <a:t>Distress</a:t>
            </a:r>
          </a:p>
        </p:txBody>
      </p:sp>
      <p:sp>
        <p:nvSpPr>
          <p:cNvPr id="7" name="TextBox 6">
            <a:extLst>
              <a:ext uri="{FF2B5EF4-FFF2-40B4-BE49-F238E27FC236}">
                <a16:creationId xmlns:a16="http://schemas.microsoft.com/office/drawing/2014/main" id="{B4BE4416-7B8B-413F-928E-2DC700ADCE9D}"/>
              </a:ext>
            </a:extLst>
          </p:cNvPr>
          <p:cNvSpPr txBox="1"/>
          <p:nvPr/>
        </p:nvSpPr>
        <p:spPr>
          <a:xfrm>
            <a:off x="4497009" y="3005932"/>
            <a:ext cx="2951449" cy="1754326"/>
          </a:xfrm>
          <a:prstGeom prst="rect">
            <a:avLst/>
          </a:prstGeom>
          <a:solidFill>
            <a:schemeClr val="bg2">
              <a:lumMod val="50000"/>
              <a:alpha val="80000"/>
            </a:schemeClr>
          </a:solidFill>
        </p:spPr>
        <p:txBody>
          <a:bodyPr wrap="none" rtlCol="0">
            <a:spAutoFit/>
          </a:bodyPr>
          <a:lstStyle/>
          <a:p>
            <a:pPr algn="ctr"/>
            <a:r>
              <a:rPr lang="en-GB" sz="5400" u="sng" dirty="0">
                <a:ln w="12700">
                  <a:noFill/>
                </a:ln>
                <a:solidFill>
                  <a:schemeClr val="bg1"/>
                </a:solidFill>
                <a:latin typeface="Garamond" panose="02020404030301010803" pitchFamily="18" charset="0"/>
              </a:rPr>
              <a:t>Psalm 121</a:t>
            </a:r>
          </a:p>
          <a:p>
            <a:pPr algn="ctr"/>
            <a:r>
              <a:rPr lang="en-GB" sz="5400" dirty="0">
                <a:ln w="12700">
                  <a:noFill/>
                </a:ln>
                <a:solidFill>
                  <a:schemeClr val="bg1"/>
                </a:solidFill>
                <a:latin typeface="Garamond" panose="02020404030301010803" pitchFamily="18" charset="0"/>
              </a:rPr>
              <a:t>Trust</a:t>
            </a:r>
          </a:p>
        </p:txBody>
      </p:sp>
      <p:sp>
        <p:nvSpPr>
          <p:cNvPr id="8" name="TextBox 7">
            <a:extLst>
              <a:ext uri="{FF2B5EF4-FFF2-40B4-BE49-F238E27FC236}">
                <a16:creationId xmlns:a16="http://schemas.microsoft.com/office/drawing/2014/main" id="{88BF3689-7367-4EDC-A068-9B67879CFB76}"/>
              </a:ext>
            </a:extLst>
          </p:cNvPr>
          <p:cNvSpPr txBox="1"/>
          <p:nvPr/>
        </p:nvSpPr>
        <p:spPr>
          <a:xfrm>
            <a:off x="8692491" y="603391"/>
            <a:ext cx="2951449" cy="1754326"/>
          </a:xfrm>
          <a:prstGeom prst="rect">
            <a:avLst/>
          </a:prstGeom>
          <a:solidFill>
            <a:schemeClr val="bg2">
              <a:lumMod val="50000"/>
              <a:alpha val="80000"/>
            </a:schemeClr>
          </a:solidFill>
        </p:spPr>
        <p:txBody>
          <a:bodyPr wrap="none" rtlCol="0">
            <a:spAutoFit/>
          </a:bodyPr>
          <a:lstStyle/>
          <a:p>
            <a:pPr algn="ctr"/>
            <a:r>
              <a:rPr lang="en-GB" sz="5400" u="sng" dirty="0">
                <a:ln w="12700">
                  <a:noFill/>
                </a:ln>
                <a:solidFill>
                  <a:schemeClr val="bg1"/>
                </a:solidFill>
                <a:latin typeface="Garamond" panose="02020404030301010803" pitchFamily="18" charset="0"/>
              </a:rPr>
              <a:t>Psalm 122</a:t>
            </a:r>
          </a:p>
          <a:p>
            <a:pPr algn="ctr"/>
            <a:r>
              <a:rPr lang="en-GB" sz="5400" dirty="0">
                <a:ln w="12700">
                  <a:noFill/>
                </a:ln>
                <a:solidFill>
                  <a:schemeClr val="bg1"/>
                </a:solidFill>
                <a:latin typeface="Garamond" panose="02020404030301010803" pitchFamily="18" charset="0"/>
              </a:rPr>
              <a:t>Home</a:t>
            </a:r>
          </a:p>
        </p:txBody>
      </p:sp>
      <p:cxnSp>
        <p:nvCxnSpPr>
          <p:cNvPr id="6" name="Straight Arrow Connector 5">
            <a:extLst>
              <a:ext uri="{FF2B5EF4-FFF2-40B4-BE49-F238E27FC236}">
                <a16:creationId xmlns:a16="http://schemas.microsoft.com/office/drawing/2014/main" id="{36558243-F35A-4D39-82B7-B3516559912B}"/>
              </a:ext>
            </a:extLst>
          </p:cNvPr>
          <p:cNvCxnSpPr>
            <a:cxnSpLocks/>
          </p:cNvCxnSpPr>
          <p:nvPr/>
        </p:nvCxnSpPr>
        <p:spPr>
          <a:xfrm flipV="1">
            <a:off x="3310036" y="4001294"/>
            <a:ext cx="1623914" cy="1090660"/>
          </a:xfrm>
          <a:prstGeom prst="straightConnector1">
            <a:avLst/>
          </a:prstGeom>
          <a:ln w="920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22809C7-196C-49FD-8ECB-F7A98ACD9ACE}"/>
              </a:ext>
            </a:extLst>
          </p:cNvPr>
          <p:cNvCxnSpPr>
            <a:cxnSpLocks/>
          </p:cNvCxnSpPr>
          <p:nvPr/>
        </p:nvCxnSpPr>
        <p:spPr>
          <a:xfrm flipV="1">
            <a:off x="7068577" y="1724141"/>
            <a:ext cx="1623914" cy="1090660"/>
          </a:xfrm>
          <a:prstGeom prst="straightConnector1">
            <a:avLst/>
          </a:prstGeom>
          <a:ln w="920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770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20FDA-C3C8-4589-9497-5D9A0A37C19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94DCD5E-600A-470A-A190-B602CC107CE4}"/>
              </a:ext>
            </a:extLst>
          </p:cNvPr>
          <p:cNvSpPr>
            <a:spLocks noGrp="1"/>
          </p:cNvSpPr>
          <p:nvPr>
            <p:ph idx="1"/>
          </p:nvPr>
        </p:nvSpPr>
        <p:spPr/>
        <p:txBody>
          <a:bodyPr/>
          <a:lstStyle/>
          <a:p>
            <a:endParaRPr lang="en-GB"/>
          </a:p>
        </p:txBody>
      </p:sp>
      <p:pic>
        <p:nvPicPr>
          <p:cNvPr id="4" name="Picture 2" descr="starry night sky background video">
            <a:extLst>
              <a:ext uri="{FF2B5EF4-FFF2-40B4-BE49-F238E27FC236}">
                <a16:creationId xmlns:a16="http://schemas.microsoft.com/office/drawing/2014/main" id="{A4E05C9F-3C7F-4A98-B603-DBD1140015A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b="7206"/>
          <a:stretch/>
        </p:blipFill>
        <p:spPr bwMode="auto">
          <a:xfrm>
            <a:off x="-1" y="-1"/>
            <a:ext cx="12586673" cy="6858001"/>
          </a:xfrm>
          <a:prstGeom prst="rect">
            <a:avLst/>
          </a:prstGeom>
          <a:gradFill flip="none" rotWithShape="1">
            <a:gsLst>
              <a:gs pos="100000">
                <a:srgbClr val="F0D7D4"/>
              </a:gs>
              <a:gs pos="100000">
                <a:schemeClr val="accent1">
                  <a:lumMod val="5000"/>
                  <a:lumOff val="95000"/>
                  <a:alpha val="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p:spPr>
      </p:pic>
      <p:cxnSp>
        <p:nvCxnSpPr>
          <p:cNvPr id="6" name="Straight Arrow Connector 5">
            <a:extLst>
              <a:ext uri="{FF2B5EF4-FFF2-40B4-BE49-F238E27FC236}">
                <a16:creationId xmlns:a16="http://schemas.microsoft.com/office/drawing/2014/main" id="{C85BD2E2-B658-4188-9AE7-F40F635AE40F}"/>
              </a:ext>
            </a:extLst>
          </p:cNvPr>
          <p:cNvCxnSpPr/>
          <p:nvPr/>
        </p:nvCxnSpPr>
        <p:spPr>
          <a:xfrm>
            <a:off x="1048871" y="1690688"/>
            <a:ext cx="10148047"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9419984-9CCD-4FA4-BABC-4940F3E6838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96387" l="9961" r="89941">
                        <a14:foregroundMark x1="62402" y1="96777" x2="78418" y2="96094"/>
                        <a14:foregroundMark x1="78418" y1="96094" x2="84668" y2="96387"/>
                      </a14:backgroundRemoval>
                    </a14:imgEffect>
                  </a14:imgLayer>
                </a14:imgProps>
              </a:ext>
            </a:extLst>
          </a:blip>
          <a:stretch>
            <a:fillRect/>
          </a:stretch>
        </p:blipFill>
        <p:spPr>
          <a:xfrm flipH="1">
            <a:off x="447675" y="3496468"/>
            <a:ext cx="3429000" cy="3429000"/>
          </a:xfrm>
          <a:prstGeom prst="rect">
            <a:avLst/>
          </a:prstGeom>
        </p:spPr>
      </p:pic>
      <p:sp>
        <p:nvSpPr>
          <p:cNvPr id="9" name="TextBox 8">
            <a:extLst>
              <a:ext uri="{FF2B5EF4-FFF2-40B4-BE49-F238E27FC236}">
                <a16:creationId xmlns:a16="http://schemas.microsoft.com/office/drawing/2014/main" id="{1B7C7A95-D6D6-4072-BD4C-77D524FDC48B}"/>
              </a:ext>
            </a:extLst>
          </p:cNvPr>
          <p:cNvSpPr txBox="1"/>
          <p:nvPr/>
        </p:nvSpPr>
        <p:spPr>
          <a:xfrm>
            <a:off x="667871" y="1967638"/>
            <a:ext cx="2370603" cy="1754326"/>
          </a:xfrm>
          <a:prstGeom prst="rect">
            <a:avLst/>
          </a:prstGeom>
          <a:noFill/>
        </p:spPr>
        <p:txBody>
          <a:bodyPr wrap="square" rtlCol="0">
            <a:spAutoFit/>
          </a:bodyPr>
          <a:lstStyle/>
          <a:p>
            <a:r>
              <a:rPr lang="en-GB" sz="5400" dirty="0">
                <a:solidFill>
                  <a:schemeClr val="bg1"/>
                </a:solidFill>
                <a:latin typeface="Garamond" panose="02020404030301010803" pitchFamily="18" charset="0"/>
              </a:rPr>
              <a:t>Genesis 15</a:t>
            </a:r>
          </a:p>
        </p:txBody>
      </p:sp>
      <p:pic>
        <p:nvPicPr>
          <p:cNvPr id="13" name="Picture 12">
            <a:extLst>
              <a:ext uri="{FF2B5EF4-FFF2-40B4-BE49-F238E27FC236}">
                <a16:creationId xmlns:a16="http://schemas.microsoft.com/office/drawing/2014/main" id="{44812D1D-16C9-4FBE-A192-FF24324684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61" b="99023" l="9961" r="92676">
                        <a14:foregroundMark x1="47266" y1="51074" x2="41016" y2="80957"/>
                        <a14:foregroundMark x1="41016" y1="80957" x2="36816" y2="85254"/>
                        <a14:foregroundMark x1="68359" y1="95313" x2="84473" y2="93652"/>
                        <a14:foregroundMark x1="92773" y1="86426" x2="90430" y2="63477"/>
                        <a14:foregroundMark x1="80371" y1="99023" x2="69141" y2="97363"/>
                      </a14:backgroundRemoval>
                    </a14:imgEffect>
                  </a14:imgLayer>
                </a14:imgProps>
              </a:ext>
            </a:extLst>
          </a:blip>
          <a:stretch>
            <a:fillRect/>
          </a:stretch>
        </p:blipFill>
        <p:spPr>
          <a:xfrm flipH="1">
            <a:off x="5276850" y="3610925"/>
            <a:ext cx="3271284" cy="3271284"/>
          </a:xfrm>
          <a:prstGeom prst="rect">
            <a:avLst/>
          </a:prstGeom>
        </p:spPr>
      </p:pic>
      <p:sp>
        <p:nvSpPr>
          <p:cNvPr id="14" name="TextBox 13">
            <a:extLst>
              <a:ext uri="{FF2B5EF4-FFF2-40B4-BE49-F238E27FC236}">
                <a16:creationId xmlns:a16="http://schemas.microsoft.com/office/drawing/2014/main" id="{D69459B4-BC09-49A6-8552-9A59BD98E4B7}"/>
              </a:ext>
            </a:extLst>
          </p:cNvPr>
          <p:cNvSpPr txBox="1"/>
          <p:nvPr/>
        </p:nvSpPr>
        <p:spPr>
          <a:xfrm>
            <a:off x="5108033" y="1967638"/>
            <a:ext cx="2370603" cy="1754326"/>
          </a:xfrm>
          <a:prstGeom prst="rect">
            <a:avLst/>
          </a:prstGeom>
          <a:noFill/>
        </p:spPr>
        <p:txBody>
          <a:bodyPr wrap="square" rtlCol="0">
            <a:spAutoFit/>
          </a:bodyPr>
          <a:lstStyle/>
          <a:p>
            <a:pPr algn="ctr"/>
            <a:r>
              <a:rPr lang="en-GB" sz="5400" dirty="0">
                <a:solidFill>
                  <a:schemeClr val="bg1"/>
                </a:solidFill>
                <a:latin typeface="Garamond" panose="02020404030301010803" pitchFamily="18" charset="0"/>
              </a:rPr>
              <a:t>Psalm 121</a:t>
            </a:r>
          </a:p>
        </p:txBody>
      </p:sp>
      <p:pic>
        <p:nvPicPr>
          <p:cNvPr id="18" name="Picture 17">
            <a:extLst>
              <a:ext uri="{FF2B5EF4-FFF2-40B4-BE49-F238E27FC236}">
                <a16:creationId xmlns:a16="http://schemas.microsoft.com/office/drawing/2014/main" id="{4FB6D9D3-104C-4695-A1B5-510E59CB60E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17" b="99834" l="0" r="97500">
                        <a14:foregroundMark x1="3911" y1="59567" x2="4138" y2="57871"/>
                        <a14:foregroundMark x1="3711" y1="61065" x2="3911" y2="59567"/>
                        <a14:foregroundMark x1="3485" y1="62758" x2="3711" y2="61065"/>
                        <a14:foregroundMark x1="2536" y1="69867" x2="3400" y2="63399"/>
                        <a14:foregroundMark x1="2168" y1="72624" x2="2424" y2="70704"/>
                        <a14:foregroundMark x1="1667" y1="76373" x2="2090" y2="73204"/>
                        <a14:foregroundMark x1="6594" y1="55109" x2="10167" y2="63394"/>
                        <a14:foregroundMark x1="6402" y1="54664" x2="6508" y2="54910"/>
                        <a14:foregroundMark x1="10167" y1="63394" x2="8500" y2="64725"/>
                        <a14:foregroundMark x1="36500" y1="56406" x2="74000" y2="76373"/>
                        <a14:foregroundMark x1="74000" y1="76373" x2="90167" y2="79201"/>
                        <a14:foregroundMark x1="90167" y1="79201" x2="92500" y2="87188"/>
                        <a14:foregroundMark x1="92500" y1="87188" x2="78667" y2="91181"/>
                        <a14:foregroundMark x1="78667" y1="91181" x2="53833" y2="86689"/>
                        <a14:foregroundMark x1="53833" y1="86689" x2="14833" y2="93178"/>
                        <a14:foregroundMark x1="14833" y1="93178" x2="7205" y2="86832"/>
                        <a14:foregroundMark x1="435" y1="66571" x2="0" y2="63561"/>
                        <a14:foregroundMark x1="844" y1="69408" x2="679" y2="68262"/>
                        <a14:foregroundMark x1="333" y1="23960" x2="443" y2="24792"/>
                        <a14:foregroundMark x1="5790" y1="94000" x2="7167" y2="97338"/>
                        <a14:foregroundMark x1="7167" y1="97338" x2="23500" y2="97837"/>
                        <a14:foregroundMark x1="23500" y1="97837" x2="90500" y2="94842"/>
                        <a14:foregroundMark x1="90500" y1="94842" x2="97333" y2="88852"/>
                        <a14:foregroundMark x1="97333" y1="88852" x2="96833" y2="75208"/>
                        <a14:foregroundMark x1="96833" y1="75208" x2="87667" y2="70383"/>
                        <a14:foregroundMark x1="87667" y1="70383" x2="76167" y2="69384"/>
                        <a14:foregroundMark x1="76167" y1="69384" x2="64333" y2="65058"/>
                        <a14:foregroundMark x1="90167" y1="70882" x2="97500" y2="70383"/>
                        <a14:foregroundMark x1="93500" y1="68552" x2="87833" y2="68885"/>
                        <a14:foregroundMark x1="58167" y1="62063" x2="58500" y2="55241"/>
                        <a14:foregroundMark x1="96500" y1="98003" x2="21500" y2="93844"/>
                        <a14:foregroundMark x1="21500" y1="93844" x2="9000" y2="95008"/>
                        <a14:foregroundMark x1="9000" y1="95008" x2="8667" y2="95175"/>
                        <a14:foregroundMark x1="4554" y1="93736" x2="6167" y2="98003"/>
                        <a14:foregroundMark x1="6167" y1="98003" x2="18333" y2="99334"/>
                        <a14:foregroundMark x1="18333" y1="99334" x2="47000" y2="96506"/>
                        <a14:foregroundMark x1="47000" y1="96506" x2="72500" y2="99667"/>
                        <a14:foregroundMark x1="72500" y1="99667" x2="88000" y2="99334"/>
                        <a14:foregroundMark x1="88000" y1="99334" x2="95333" y2="99834"/>
                        <a14:foregroundMark x1="25500" y1="48752" x2="25500" y2="48752"/>
                        <a14:foregroundMark x1="26000" y1="53078" x2="26000" y2="47754"/>
                        <a14:foregroundMark x1="32167" y1="52745" x2="32167" y2="50416"/>
                        <a14:foregroundMark x1="4000" y1="67887" x2="4833" y2="73710"/>
                        <a14:foregroundMark x1="5500" y1="75208" x2="1167" y2="67887"/>
                        <a14:foregroundMark x1="3167" y1="76373" x2="3167" y2="76373"/>
                        <a14:foregroundMark x1="3667" y1="77038" x2="2667" y2="75042"/>
                        <a14:foregroundMark x1="4333" y1="77371" x2="3000" y2="76040"/>
                        <a14:foregroundMark x1="1167" y1="78702" x2="1167" y2="78702"/>
                        <a14:foregroundMark x1="2167" y1="78702" x2="2167" y2="78702"/>
                        <a14:foregroundMark x1="2167" y1="78702" x2="2167" y2="78702"/>
                        <a14:foregroundMark x1="2167" y1="78702" x2="2500" y2="75707"/>
                        <a14:foregroundMark x1="1833" y1="78203" x2="2500" y2="75208"/>
                        <a14:foregroundMark x1="2500" y1="75208" x2="2500" y2="75208"/>
                        <a14:foregroundMark x1="2500" y1="75208" x2="2500" y2="75208"/>
                        <a14:foregroundMark x1="1833" y1="75208" x2="1833" y2="75208"/>
                        <a14:foregroundMark x1="1833" y1="75208" x2="1833" y2="75208"/>
                        <a14:foregroundMark x1="1833" y1="75208" x2="1833" y2="75208"/>
                        <a14:foregroundMark x1="1833" y1="75208" x2="2167" y2="75208"/>
                        <a14:backgroundMark x1="24950" y1="49785" x2="5833" y2="46755"/>
                        <a14:backgroundMark x1="31556" y1="50832" x2="26738" y2="50068"/>
                        <a14:backgroundMark x1="37333" y1="51747" x2="32338" y2="50956"/>
                        <a14:backgroundMark x1="5833" y1="46755" x2="1333" y2="33777"/>
                        <a14:backgroundMark x1="1333" y1="33777" x2="11000" y2="19468"/>
                        <a14:backgroundMark x1="11000" y1="19468" x2="23833" y2="23461"/>
                        <a14:backgroundMark x1="23833" y1="23461" x2="38000" y2="33943"/>
                        <a14:backgroundMark x1="38000" y1="33943" x2="28667" y2="46256"/>
                        <a14:backgroundMark x1="7167" y1="47255" x2="1833" y2="29285"/>
                        <a14:backgroundMark x1="1833" y1="29285" x2="13000" y2="18469"/>
                        <a14:backgroundMark x1="3000" y1="48752" x2="833" y2="20300"/>
                        <a14:backgroundMark x1="833" y1="27121" x2="2167" y2="42263"/>
                        <a14:backgroundMark x1="2167" y1="42263" x2="8500" y2="47587"/>
                        <a14:backgroundMark x1="7667" y1="21797" x2="667" y2="24459"/>
                        <a14:backgroundMark x1="333" y1="24792" x2="333" y2="24792"/>
                        <a14:backgroundMark x1="333" y1="24792" x2="833" y2="27953"/>
                        <a14:backgroundMark x1="2667" y1="27953" x2="333" y2="23960"/>
                        <a14:backgroundMark x1="6667" y1="48087" x2="667" y2="49418"/>
                        <a14:backgroundMark x1="6000" y1="48918" x2="2000" y2="53577"/>
                        <a14:backgroundMark x1="2114" y1="68154" x2="2167" y2="66389"/>
                        <a14:backgroundMark x1="1904" y1="75208" x2="1936" y2="74121"/>
                        <a14:backgroundMark x1="1869" y1="76373" x2="1891" y2="75641"/>
                        <a14:backgroundMark x1="1891" y1="75641" x2="1869" y2="76373"/>
                        <a14:backgroundMark x1="1935" y1="74180" x2="1904" y2="75208"/>
                        <a14:backgroundMark x1="1799" y1="78702" x2="1828" y2="77741"/>
                        <a14:backgroundMark x1="1167" y1="99834" x2="1799" y2="78702"/>
                        <a14:backgroundMark x1="2167" y1="66389" x2="8000" y2="51248"/>
                        <a14:backgroundMark x1="8000" y1="51248" x2="15000" y2="46755"/>
                        <a14:backgroundMark x1="614" y1="69234" x2="333" y2="68552"/>
                        <a14:backgroundMark x1="604" y1="65777" x2="1667" y2="54908"/>
                        <a14:backgroundMark x1="333" y1="68552" x2="554" y2="66292"/>
                        <a14:backgroundMark x1="3000" y1="56739" x2="6667" y2="53744"/>
                        <a14:backgroundMark x1="3667" y1="59567" x2="3667" y2="59567"/>
                        <a14:backgroundMark x1="3667" y1="61065" x2="3667" y2="61065"/>
                        <a14:backgroundMark x1="3667" y1="61065" x2="3667" y2="57737"/>
                        <a14:backgroundMark x1="3500" y1="62396" x2="4500" y2="56406"/>
                        <a14:backgroundMark x1="1167" y1="67720" x2="333" y2="67720"/>
                        <a14:backgroundMark x1="3667" y1="84193" x2="3667" y2="84193"/>
                        <a14:backgroundMark x1="4833" y1="82363" x2="2667" y2="89684"/>
                        <a14:backgroundMark x1="4333" y1="89684" x2="4333" y2="89684"/>
                        <a14:backgroundMark x1="4333" y1="89684" x2="3500" y2="93511"/>
                      </a14:backgroundRemoval>
                    </a14:imgEffect>
                  </a14:imgLayer>
                </a14:imgProps>
              </a:ext>
            </a:extLst>
          </a:blip>
          <a:stretch>
            <a:fillRect/>
          </a:stretch>
        </p:blipFill>
        <p:spPr>
          <a:xfrm>
            <a:off x="8751189" y="3205627"/>
            <a:ext cx="3632428" cy="3638482"/>
          </a:xfrm>
          <a:prstGeom prst="rect">
            <a:avLst/>
          </a:prstGeom>
        </p:spPr>
      </p:pic>
      <p:sp>
        <p:nvSpPr>
          <p:cNvPr id="19" name="TextBox 18">
            <a:extLst>
              <a:ext uri="{FF2B5EF4-FFF2-40B4-BE49-F238E27FC236}">
                <a16:creationId xmlns:a16="http://schemas.microsoft.com/office/drawing/2014/main" id="{C03AF74C-722E-4983-BA10-D3F50D280750}"/>
              </a:ext>
            </a:extLst>
          </p:cNvPr>
          <p:cNvSpPr txBox="1"/>
          <p:nvPr/>
        </p:nvSpPr>
        <p:spPr>
          <a:xfrm>
            <a:off x="9080744" y="2013762"/>
            <a:ext cx="2616686" cy="1754326"/>
          </a:xfrm>
          <a:prstGeom prst="rect">
            <a:avLst/>
          </a:prstGeom>
          <a:noFill/>
        </p:spPr>
        <p:txBody>
          <a:bodyPr wrap="square" rtlCol="0">
            <a:spAutoFit/>
          </a:bodyPr>
          <a:lstStyle/>
          <a:p>
            <a:pPr algn="r"/>
            <a:r>
              <a:rPr lang="en-GB" sz="5400" dirty="0">
                <a:solidFill>
                  <a:schemeClr val="bg1"/>
                </a:solidFill>
                <a:latin typeface="Garamond" panose="02020404030301010803" pitchFamily="18" charset="0"/>
              </a:rPr>
              <a:t>Matthew 28</a:t>
            </a:r>
          </a:p>
        </p:txBody>
      </p:sp>
    </p:spTree>
    <p:extLst>
      <p:ext uri="{BB962C8B-B14F-4D97-AF65-F5344CB8AC3E}">
        <p14:creationId xmlns:p14="http://schemas.microsoft.com/office/powerpoint/2010/main" val="1094918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ble lesson for kids on peace">
            <a:extLst>
              <a:ext uri="{FF2B5EF4-FFF2-40B4-BE49-F238E27FC236}">
                <a16:creationId xmlns:a16="http://schemas.microsoft.com/office/drawing/2014/main" id="{C87CB20E-92BC-48F4-8411-F8B6D2C8B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158"/>
            <a:ext cx="12721896" cy="69241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7182F24-30BB-44F3-A384-A9DDF1622C54}"/>
              </a:ext>
            </a:extLst>
          </p:cNvPr>
          <p:cNvSpPr>
            <a:spLocks noGrp="1"/>
          </p:cNvSpPr>
          <p:nvPr>
            <p:ph type="title"/>
          </p:nvPr>
        </p:nvSpPr>
        <p:spPr/>
        <p:txBody>
          <a:bodyPr>
            <a:normAutofit/>
          </a:bodyPr>
          <a:lstStyle/>
          <a:p>
            <a:r>
              <a:rPr lang="en-GB" sz="7200" dirty="0">
                <a:ln>
                  <a:solidFill>
                    <a:schemeClr val="tx1"/>
                  </a:solidFill>
                </a:ln>
                <a:solidFill>
                  <a:schemeClr val="bg1"/>
                </a:solidFill>
                <a:latin typeface="Garamond" panose="02020404030301010803" pitchFamily="18" charset="0"/>
              </a:rPr>
              <a:t>He is the miracle maker</a:t>
            </a:r>
          </a:p>
        </p:txBody>
      </p:sp>
    </p:spTree>
    <p:extLst>
      <p:ext uri="{BB962C8B-B14F-4D97-AF65-F5344CB8AC3E}">
        <p14:creationId xmlns:p14="http://schemas.microsoft.com/office/powerpoint/2010/main" val="1809355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143108-46CA-486E-AC6B-0D6A47FBDE83}"/>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AFE79915-169D-460B-A61B-F2F70DFE0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3998" y="-76558"/>
            <a:ext cx="4574506" cy="6934558"/>
          </a:xfrm>
          <a:prstGeom prst="rect">
            <a:avLst/>
          </a:prstGeom>
        </p:spPr>
      </p:pic>
    </p:spTree>
    <p:extLst>
      <p:ext uri="{BB962C8B-B14F-4D97-AF65-F5344CB8AC3E}">
        <p14:creationId xmlns:p14="http://schemas.microsoft.com/office/powerpoint/2010/main" val="4097195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DBB0F-4593-4AF2-AF29-8E5224B2E559}"/>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2791CC3D-762A-486F-B758-8327869908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96222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F7603-E639-406B-A2C4-6E6510EFEC5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638F68A7-442F-4E11-A1CA-F024389A13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669496" y="1499096"/>
            <a:ext cx="6853007" cy="3854816"/>
          </a:xfrm>
        </p:spPr>
      </p:pic>
    </p:spTree>
    <p:extLst>
      <p:ext uri="{BB962C8B-B14F-4D97-AF65-F5344CB8AC3E}">
        <p14:creationId xmlns:p14="http://schemas.microsoft.com/office/powerpoint/2010/main" val="91215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908</TotalTime>
  <Words>550</Words>
  <Application>Microsoft Office PowerPoint</Application>
  <PresentationFormat>Widescreen</PresentationFormat>
  <Paragraphs>56</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Arial</vt:lpstr>
      <vt:lpstr>Calibri</vt:lpstr>
      <vt:lpstr>Calibri Light</vt:lpstr>
      <vt:lpstr>Garamond</vt:lpstr>
      <vt:lpstr>Office Theme</vt:lpstr>
      <vt:lpstr>PowerPoint Presentation</vt:lpstr>
      <vt:lpstr>PowerPoint Presentation</vt:lpstr>
      <vt:lpstr>PowerPoint Presentation</vt:lpstr>
      <vt:lpstr>PowerPoint Presentation</vt:lpstr>
      <vt:lpstr>PowerPoint Presentation</vt:lpstr>
      <vt:lpstr>He is the miracle maker</vt:lpstr>
      <vt:lpstr>PowerPoint Presentation</vt:lpstr>
      <vt:lpstr>PowerPoint Presentation</vt:lpstr>
      <vt:lpstr>PowerPoint Presentation</vt:lpstr>
      <vt:lpstr>PowerPoint Presentation</vt:lpstr>
      <vt:lpstr>PowerPoint Presentation</vt:lpstr>
      <vt:lpstr>PowerPoint Presentation</vt:lpstr>
      <vt:lpstr>Faith = belief + expectation.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Pearson</dc:creator>
  <cp:lastModifiedBy>Matt Pearson</cp:lastModifiedBy>
  <cp:revision>22</cp:revision>
  <dcterms:created xsi:type="dcterms:W3CDTF">2025-04-02T20:18:59Z</dcterms:created>
  <dcterms:modified xsi:type="dcterms:W3CDTF">2025-04-05T21:52:47Z</dcterms:modified>
</cp:coreProperties>
</file>