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9" r:id="rId3"/>
    <p:sldId id="280" r:id="rId4"/>
    <p:sldId id="260" r:id="rId5"/>
    <p:sldId id="261" r:id="rId6"/>
    <p:sldId id="262" r:id="rId7"/>
    <p:sldId id="281" r:id="rId8"/>
    <p:sldId id="263" r:id="rId9"/>
    <p:sldId id="264" r:id="rId10"/>
    <p:sldId id="265" r:id="rId11"/>
    <p:sldId id="266" r:id="rId12"/>
    <p:sldId id="267" r:id="rId13"/>
    <p:sldId id="269" r:id="rId14"/>
    <p:sldId id="270" r:id="rId15"/>
    <p:sldId id="271" r:id="rId16"/>
    <p:sldId id="272" r:id="rId17"/>
    <p:sldId id="273" r:id="rId18"/>
    <p:sldId id="274" r:id="rId19"/>
    <p:sldId id="276" r:id="rId20"/>
    <p:sldId id="275" r:id="rId21"/>
    <p:sldId id="279" r:id="rId22"/>
    <p:sldId id="277" r:id="rId23"/>
    <p:sldId id="278" r:id="rId24"/>
    <p:sldId id="282"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F8FA02-B322-4601-996D-265470A3E57A}" v="2" dt="2025-06-14T13:56:48.6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6" d="100"/>
          <a:sy n="76" d="100"/>
        </p:scale>
        <p:origin x="62" y="10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Pearson (Stroud Christian Fellowship)" userId="c3ef6ae5-ffb3-48b7-bfe8-effac326a55d" providerId="ADAL" clId="{63F8FA02-B322-4601-996D-265470A3E57A}"/>
    <pc:docChg chg="undo custSel addSld delSld modSld">
      <pc:chgData name="Martin Pearson (Stroud Christian Fellowship)" userId="c3ef6ae5-ffb3-48b7-bfe8-effac326a55d" providerId="ADAL" clId="{63F8FA02-B322-4601-996D-265470A3E57A}" dt="2025-06-14T13:58:50.929" v="39" actId="26606"/>
      <pc:docMkLst>
        <pc:docMk/>
      </pc:docMkLst>
      <pc:sldChg chg="addSp modSp mod setBg">
        <pc:chgData name="Martin Pearson (Stroud Christian Fellowship)" userId="c3ef6ae5-ffb3-48b7-bfe8-effac326a55d" providerId="ADAL" clId="{63F8FA02-B322-4601-996D-265470A3E57A}" dt="2025-06-14T13:58:50.929" v="39" actId="26606"/>
        <pc:sldMkLst>
          <pc:docMk/>
          <pc:sldMk cId="831826827" sldId="262"/>
        </pc:sldMkLst>
        <pc:picChg chg="mod">
          <ac:chgData name="Martin Pearson (Stroud Christian Fellowship)" userId="c3ef6ae5-ffb3-48b7-bfe8-effac326a55d" providerId="ADAL" clId="{63F8FA02-B322-4601-996D-265470A3E57A}" dt="2025-06-14T13:58:50.929" v="39" actId="26606"/>
          <ac:picMkLst>
            <pc:docMk/>
            <pc:sldMk cId="831826827" sldId="262"/>
            <ac:picMk id="2" creationId="{C801B526-7827-DD44-EC67-56294F92B355}"/>
          </ac:picMkLst>
        </pc:picChg>
        <pc:picChg chg="add mod">
          <ac:chgData name="Martin Pearson (Stroud Christian Fellowship)" userId="c3ef6ae5-ffb3-48b7-bfe8-effac326a55d" providerId="ADAL" clId="{63F8FA02-B322-4601-996D-265470A3E57A}" dt="2025-06-14T13:58:50.929" v="39" actId="26606"/>
          <ac:picMkLst>
            <pc:docMk/>
            <pc:sldMk cId="831826827" sldId="262"/>
            <ac:picMk id="4" creationId="{E50CC821-3703-BE39-3613-308B48F34302}"/>
          </ac:picMkLst>
        </pc:picChg>
      </pc:sldChg>
      <pc:sldChg chg="add del">
        <pc:chgData name="Martin Pearson (Stroud Christian Fellowship)" userId="c3ef6ae5-ffb3-48b7-bfe8-effac326a55d" providerId="ADAL" clId="{63F8FA02-B322-4601-996D-265470A3E57A}" dt="2025-06-11T13:00:19.387" v="2" actId="47"/>
        <pc:sldMkLst>
          <pc:docMk/>
          <pc:sldMk cId="735137125" sldId="265"/>
        </pc:sldMkLst>
      </pc:sldChg>
      <pc:sldChg chg="del">
        <pc:chgData name="Martin Pearson (Stroud Christian Fellowship)" userId="c3ef6ae5-ffb3-48b7-bfe8-effac326a55d" providerId="ADAL" clId="{63F8FA02-B322-4601-996D-265470A3E57A}" dt="2025-06-11T13:00:34.218" v="3" actId="47"/>
        <pc:sldMkLst>
          <pc:docMk/>
          <pc:sldMk cId="2938608434" sldId="268"/>
        </pc:sldMkLst>
      </pc:sldChg>
      <pc:sldChg chg="new">
        <pc:chgData name="Martin Pearson (Stroud Christian Fellowship)" userId="c3ef6ae5-ffb3-48b7-bfe8-effac326a55d" providerId="ADAL" clId="{63F8FA02-B322-4601-996D-265470A3E57A}" dt="2025-06-11T12:57:10.262" v="0" actId="680"/>
        <pc:sldMkLst>
          <pc:docMk/>
          <pc:sldMk cId="1314851273" sldId="281"/>
        </pc:sldMkLst>
      </pc:sldChg>
      <pc:sldChg chg="addSp delSp modSp add mod">
        <pc:chgData name="Martin Pearson (Stroud Christian Fellowship)" userId="c3ef6ae5-ffb3-48b7-bfe8-effac326a55d" providerId="ADAL" clId="{63F8FA02-B322-4601-996D-265470A3E57A}" dt="2025-06-11T13:05:00.042" v="31" actId="20577"/>
        <pc:sldMkLst>
          <pc:docMk/>
          <pc:sldMk cId="2667271045" sldId="282"/>
        </pc:sldMkLst>
        <pc:spChg chg="mod">
          <ac:chgData name="Martin Pearson (Stroud Christian Fellowship)" userId="c3ef6ae5-ffb3-48b7-bfe8-effac326a55d" providerId="ADAL" clId="{63F8FA02-B322-4601-996D-265470A3E57A}" dt="2025-06-11T13:05:00.042" v="31" actId="20577"/>
          <ac:spMkLst>
            <pc:docMk/>
            <pc:sldMk cId="2667271045" sldId="282"/>
            <ac:spMk id="2" creationId="{BE3EBB27-38C3-CFC6-1C05-C8392A8CE6D2}"/>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6/14/2025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6/14/2025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6/14/2025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6/14/2025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6/14/2025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6/14/2025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6/14/2025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6/14/2025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6/14/2025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6/14/2025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6/14/2025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6/14/2025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6/14/2025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6/14/2025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6/14/2025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6/14/2025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6/14/2025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6/14/2025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8083D-3EF4-2961-3868-A4A642AE4E90}"/>
              </a:ext>
            </a:extLst>
          </p:cNvPr>
          <p:cNvSpPr>
            <a:spLocks noGrp="1"/>
          </p:cNvSpPr>
          <p:nvPr>
            <p:ph type="ctrTitle"/>
          </p:nvPr>
        </p:nvSpPr>
        <p:spPr/>
        <p:txBody>
          <a:bodyPr>
            <a:normAutofit/>
          </a:bodyPr>
          <a:lstStyle/>
          <a:p>
            <a:r>
              <a:rPr lang="en-US" sz="6000" dirty="0"/>
              <a:t>My Dad is bigger than your Dad</a:t>
            </a:r>
            <a:endParaRPr lang="en-GB" sz="6000" dirty="0"/>
          </a:p>
        </p:txBody>
      </p:sp>
      <p:sp>
        <p:nvSpPr>
          <p:cNvPr id="3" name="Subtitle 2">
            <a:extLst>
              <a:ext uri="{FF2B5EF4-FFF2-40B4-BE49-F238E27FC236}">
                <a16:creationId xmlns:a16="http://schemas.microsoft.com/office/drawing/2014/main" id="{CD50E8AB-7613-2D5E-3137-6A447BDEA49F}"/>
              </a:ext>
            </a:extLst>
          </p:cNvPr>
          <p:cNvSpPr>
            <a:spLocks noGrp="1"/>
          </p:cNvSpPr>
          <p:nvPr>
            <p:ph type="subTitle" idx="1"/>
          </p:nvPr>
        </p:nvSpPr>
        <p:spPr/>
        <p:txBody>
          <a:bodyPr/>
          <a:lstStyle/>
          <a:p>
            <a:r>
              <a:rPr lang="en-US" dirty="0"/>
              <a:t>Martin Pearson</a:t>
            </a:r>
            <a:endParaRPr lang="en-GB" dirty="0"/>
          </a:p>
        </p:txBody>
      </p:sp>
    </p:spTree>
    <p:extLst>
      <p:ext uri="{BB962C8B-B14F-4D97-AF65-F5344CB8AC3E}">
        <p14:creationId xmlns:p14="http://schemas.microsoft.com/office/powerpoint/2010/main" val="671508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C5E2FB-900A-2FC1-E6BC-58298F63EFB5}"/>
              </a:ext>
            </a:extLst>
          </p:cNvPr>
          <p:cNvSpPr txBox="1"/>
          <p:nvPr/>
        </p:nvSpPr>
        <p:spPr>
          <a:xfrm>
            <a:off x="609600" y="1197620"/>
            <a:ext cx="11415251" cy="4462760"/>
          </a:xfrm>
          <a:prstGeom prst="rect">
            <a:avLst/>
          </a:prstGeom>
          <a:noFill/>
        </p:spPr>
        <p:txBody>
          <a:bodyPr wrap="square">
            <a:spAutoFit/>
          </a:bodyPr>
          <a:lstStyle/>
          <a:p>
            <a:pPr>
              <a:buNone/>
            </a:pPr>
            <a:r>
              <a:rPr lang="en-GB" sz="3000" b="1" kern="100" dirty="0">
                <a:effectLst/>
                <a:latin typeface="Abadi" panose="020B0604020104020204" pitchFamily="34" charset="0"/>
                <a:ea typeface="Aptos" panose="020B0004020202020204" pitchFamily="34" charset="0"/>
                <a:cs typeface="Segoe UI" panose="020B0502040204020203" pitchFamily="34" charset="0"/>
              </a:rPr>
              <a:t>Colossians 1:11-22</a:t>
            </a:r>
            <a:br>
              <a:rPr lang="en-GB" sz="3000" b="1" kern="100" dirty="0">
                <a:effectLst/>
                <a:latin typeface="Abadi" panose="020B0604020104020204" pitchFamily="34" charset="0"/>
                <a:ea typeface="Aptos" panose="020B0004020202020204" pitchFamily="34" charset="0"/>
                <a:cs typeface="Segoe UI" panose="020B0502040204020203" pitchFamily="34" charset="0"/>
              </a:rPr>
            </a:br>
            <a:endParaRPr lang="en-GB" sz="30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en-GB" sz="3000" kern="0" dirty="0">
                <a:effectLst/>
                <a:ea typeface="Times New Roman" panose="02020603050405020304" pitchFamily="18" charset="0"/>
                <a:cs typeface="Segoe UI" panose="020B0502040204020203" pitchFamily="34" charset="0"/>
              </a:rPr>
              <a:t>We also pray that you will be strengthened with all his glorious power so you will have all the endurance and patience you need. May you be filled with joy, always thanking the Father. He has enabled you to share in the inheritance that belongs to his people, who live in the light. For he has rescued us from the kingdom of darkness and transferred us into the Kingdom of his dear Son, who purchased our freedom and forgave our sins.</a:t>
            </a:r>
            <a:br>
              <a:rPr lang="en-GB" sz="1800" kern="0" dirty="0">
                <a:effectLst/>
                <a:latin typeface="Abadi" panose="020B0604020104020204" pitchFamily="34" charset="0"/>
                <a:ea typeface="Times New Roman" panose="02020603050405020304" pitchFamily="18" charset="0"/>
                <a:cs typeface="Segoe UI" panose="020B0502040204020203" pitchFamily="34" charset="0"/>
              </a:rPr>
            </a:br>
            <a:endParaRPr lang="en-GB" sz="1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735137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4848D-E229-1794-74E1-1D711FD561F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DF516BE-19FF-26B1-A21F-1642F11E95DD}"/>
              </a:ext>
            </a:extLst>
          </p:cNvPr>
          <p:cNvSpPr txBox="1"/>
          <p:nvPr/>
        </p:nvSpPr>
        <p:spPr>
          <a:xfrm>
            <a:off x="619432" y="220841"/>
            <a:ext cx="11415251" cy="6124754"/>
          </a:xfrm>
          <a:prstGeom prst="rect">
            <a:avLst/>
          </a:prstGeom>
          <a:noFill/>
        </p:spPr>
        <p:txBody>
          <a:bodyPr wrap="square">
            <a:spAutoFit/>
          </a:bodyPr>
          <a:lstStyle/>
          <a:p>
            <a:pPr>
              <a:buNone/>
            </a:pPr>
            <a:br>
              <a:rPr lang="en-GB" sz="1800" kern="0" dirty="0">
                <a:solidFill>
                  <a:srgbClr val="000000"/>
                </a:solidFill>
                <a:effectLst/>
                <a:latin typeface="Abadi" panose="020B0604020104020204" pitchFamily="34" charset="0"/>
                <a:ea typeface="Times New Roman" panose="02020603050405020304" pitchFamily="18" charset="0"/>
                <a:cs typeface="Segoe UI" panose="020B0502040204020203" pitchFamily="34" charset="0"/>
              </a:rPr>
            </a:br>
            <a:endParaRPr lang="en-GB" sz="14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en-GB" sz="3000" kern="0" dirty="0">
                <a:effectLst/>
                <a:ea typeface="Times New Roman" panose="02020603050405020304" pitchFamily="18" charset="0"/>
                <a:cs typeface="Segoe UI" panose="020B0502040204020203" pitchFamily="34" charset="0"/>
              </a:rPr>
              <a:t>Christ is the visible image of the invisible God.</a:t>
            </a:r>
            <a:br>
              <a:rPr lang="en-GB" sz="3000" kern="0" dirty="0">
                <a:effectLst/>
                <a:ea typeface="Times New Roman" panose="02020603050405020304" pitchFamily="18" charset="0"/>
                <a:cs typeface="Segoe UI" panose="020B0502040204020203" pitchFamily="34" charset="0"/>
              </a:rPr>
            </a:br>
            <a:r>
              <a:rPr lang="en-GB" sz="3000" kern="0" dirty="0">
                <a:effectLst/>
                <a:ea typeface="Times New Roman" panose="02020603050405020304" pitchFamily="18" charset="0"/>
                <a:cs typeface="Segoe UI" panose="020B0502040204020203" pitchFamily="34" charset="0"/>
              </a:rPr>
              <a:t>He existed before anything was created and is supreme over all creation, </a:t>
            </a:r>
            <a:br>
              <a:rPr lang="en-GB" sz="3000" kern="0" dirty="0">
                <a:effectLst/>
                <a:ea typeface="Times New Roman" panose="02020603050405020304" pitchFamily="18" charset="0"/>
                <a:cs typeface="Segoe UI" panose="020B0502040204020203" pitchFamily="34" charset="0"/>
              </a:rPr>
            </a:br>
            <a:r>
              <a:rPr lang="en-GB" sz="3000" kern="0" dirty="0">
                <a:effectLst/>
                <a:ea typeface="Times New Roman" panose="02020603050405020304" pitchFamily="18" charset="0"/>
                <a:cs typeface="Segoe UI" panose="020B0502040204020203" pitchFamily="34" charset="0"/>
              </a:rPr>
              <a:t>for through him God created everything in the heavenly realms and on earth.</a:t>
            </a:r>
            <a:br>
              <a:rPr lang="en-GB" sz="3000" kern="0" dirty="0">
                <a:effectLst/>
                <a:ea typeface="Times New Roman" panose="02020603050405020304" pitchFamily="18" charset="0"/>
                <a:cs typeface="Segoe UI" panose="020B0502040204020203" pitchFamily="34" charset="0"/>
              </a:rPr>
            </a:br>
            <a:r>
              <a:rPr lang="en-GB" sz="3000" kern="0" dirty="0">
                <a:effectLst/>
                <a:ea typeface="Times New Roman" panose="02020603050405020304" pitchFamily="18" charset="0"/>
                <a:cs typeface="Segoe UI" panose="020B0502040204020203" pitchFamily="34" charset="0"/>
              </a:rPr>
              <a:t>He made the things we can see and the things we can’t see</a:t>
            </a:r>
            <a:br>
              <a:rPr lang="en-GB" sz="3000" kern="0" dirty="0">
                <a:effectLst/>
                <a:ea typeface="Times New Roman" panose="02020603050405020304" pitchFamily="18" charset="0"/>
                <a:cs typeface="Segoe UI" panose="020B0502040204020203" pitchFamily="34" charset="0"/>
              </a:rPr>
            </a:br>
            <a:r>
              <a:rPr lang="en-GB" sz="3000" kern="0" dirty="0">
                <a:effectLst/>
                <a:ea typeface="Times New Roman" panose="02020603050405020304" pitchFamily="18" charset="0"/>
                <a:cs typeface="Segoe UI" panose="020B0502040204020203" pitchFamily="34" charset="0"/>
              </a:rPr>
              <a:t>such as thrones, kingdoms, rulers, and authorities in the unseen world.</a:t>
            </a:r>
            <a:br>
              <a:rPr lang="en-GB" sz="3000" kern="0" dirty="0">
                <a:effectLst/>
                <a:ea typeface="Times New Roman" panose="02020603050405020304" pitchFamily="18" charset="0"/>
                <a:cs typeface="Segoe UI" panose="020B0502040204020203" pitchFamily="34" charset="0"/>
              </a:rPr>
            </a:br>
            <a:r>
              <a:rPr lang="en-GB" sz="3000" kern="0" dirty="0">
                <a:effectLst/>
                <a:ea typeface="Times New Roman" panose="02020603050405020304" pitchFamily="18" charset="0"/>
                <a:cs typeface="Segoe UI" panose="020B0502040204020203" pitchFamily="34" charset="0"/>
              </a:rPr>
              <a:t>Everything was created through him and for him.</a:t>
            </a:r>
            <a:br>
              <a:rPr lang="en-GB" sz="3000" kern="0" dirty="0">
                <a:effectLst/>
                <a:ea typeface="Times New Roman" panose="02020603050405020304" pitchFamily="18" charset="0"/>
                <a:cs typeface="Segoe UI" panose="020B0502040204020203" pitchFamily="34" charset="0"/>
              </a:rPr>
            </a:br>
            <a:r>
              <a:rPr lang="en-GB" sz="3000" kern="0" dirty="0">
                <a:effectLst/>
                <a:ea typeface="Times New Roman" panose="02020603050405020304" pitchFamily="18" charset="0"/>
                <a:cs typeface="Segoe UI" panose="020B0502040204020203" pitchFamily="34" charset="0"/>
              </a:rPr>
              <a:t>He existed before anything else, and he holds all creation together.</a:t>
            </a:r>
            <a:br>
              <a:rPr lang="en-GB" sz="3000" kern="0" dirty="0">
                <a:effectLst/>
                <a:ea typeface="Times New Roman" panose="02020603050405020304" pitchFamily="18" charset="0"/>
                <a:cs typeface="Segoe UI" panose="020B0502040204020203" pitchFamily="34" charset="0"/>
              </a:rPr>
            </a:br>
            <a:r>
              <a:rPr lang="en-GB" sz="3000" kern="0" dirty="0">
                <a:effectLst/>
                <a:ea typeface="Times New Roman" panose="02020603050405020304" pitchFamily="18" charset="0"/>
                <a:cs typeface="Segoe UI" panose="020B0502040204020203" pitchFamily="34" charset="0"/>
              </a:rPr>
              <a:t>Christ is also the head of the church, which is his body.</a:t>
            </a:r>
            <a:br>
              <a:rPr lang="en-GB" sz="3000" kern="0" dirty="0">
                <a:effectLst/>
                <a:ea typeface="Times New Roman" panose="02020603050405020304" pitchFamily="18" charset="0"/>
                <a:cs typeface="Segoe UI" panose="020B0502040204020203" pitchFamily="34" charset="0"/>
              </a:rPr>
            </a:br>
            <a:r>
              <a:rPr lang="en-GB" sz="3000" kern="0" dirty="0">
                <a:effectLst/>
                <a:ea typeface="Times New Roman" panose="02020603050405020304" pitchFamily="18" charset="0"/>
                <a:cs typeface="Segoe UI" panose="020B0502040204020203" pitchFamily="34" charset="0"/>
              </a:rPr>
              <a:t>He is the beginning, supreme over all who rise from the dead. </a:t>
            </a:r>
            <a:br>
              <a:rPr lang="en-GB" sz="3000" kern="0" dirty="0">
                <a:effectLst/>
                <a:ea typeface="Times New Roman" panose="02020603050405020304" pitchFamily="18" charset="0"/>
                <a:cs typeface="Segoe UI" panose="020B0502040204020203" pitchFamily="34" charset="0"/>
              </a:rPr>
            </a:br>
            <a:r>
              <a:rPr lang="en-GB" sz="3000" kern="0" dirty="0">
                <a:effectLst/>
                <a:ea typeface="Times New Roman" panose="02020603050405020304" pitchFamily="18" charset="0"/>
                <a:cs typeface="Segoe UI" panose="020B0502040204020203" pitchFamily="34" charset="0"/>
              </a:rPr>
              <a:t>So he is first in everything.</a:t>
            </a:r>
            <a:endParaRPr lang="en-GB" sz="3000"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32957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23744-DE91-2543-1A74-6FCBA8AB13D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A6D0A66-78F1-02D9-F8D2-AE05E034C839}"/>
              </a:ext>
            </a:extLst>
          </p:cNvPr>
          <p:cNvSpPr txBox="1"/>
          <p:nvPr/>
        </p:nvSpPr>
        <p:spPr>
          <a:xfrm>
            <a:off x="629264" y="918931"/>
            <a:ext cx="11415251" cy="4862870"/>
          </a:xfrm>
          <a:prstGeom prst="rect">
            <a:avLst/>
          </a:prstGeom>
          <a:noFill/>
        </p:spPr>
        <p:txBody>
          <a:bodyPr wrap="square">
            <a:spAutoFit/>
          </a:bodyPr>
          <a:lstStyle/>
          <a:p>
            <a:pPr>
              <a:buNone/>
            </a:pPr>
            <a:r>
              <a:rPr lang="en-GB" sz="3000" kern="0" dirty="0">
                <a:effectLst/>
                <a:ea typeface="Times New Roman" panose="02020603050405020304" pitchFamily="18" charset="0"/>
                <a:cs typeface="Segoe UI" panose="020B0502040204020203" pitchFamily="34" charset="0"/>
              </a:rPr>
              <a:t>God in all his fullness was pleased to live in Christ,</a:t>
            </a:r>
            <a:br>
              <a:rPr lang="en-GB" sz="3000" kern="0" dirty="0">
                <a:effectLst/>
                <a:ea typeface="Times New Roman" panose="02020603050405020304" pitchFamily="18" charset="0"/>
                <a:cs typeface="Segoe UI" panose="020B0502040204020203" pitchFamily="34" charset="0"/>
              </a:rPr>
            </a:br>
            <a:r>
              <a:rPr lang="en-GB" sz="3000" kern="0" dirty="0">
                <a:effectLst/>
                <a:ea typeface="Times New Roman" panose="02020603050405020304" pitchFamily="18" charset="0"/>
                <a:cs typeface="Segoe UI" panose="020B0502040204020203" pitchFamily="34" charset="0"/>
              </a:rPr>
              <a:t>and through him God reconciled everything to himself.</a:t>
            </a:r>
            <a:br>
              <a:rPr lang="en-GB" sz="3000" kern="0" dirty="0">
                <a:effectLst/>
                <a:ea typeface="Times New Roman" panose="02020603050405020304" pitchFamily="18" charset="0"/>
                <a:cs typeface="Segoe UI" panose="020B0502040204020203" pitchFamily="34" charset="0"/>
              </a:rPr>
            </a:br>
            <a:r>
              <a:rPr lang="en-GB" sz="3000" kern="0" dirty="0">
                <a:effectLst/>
                <a:ea typeface="Times New Roman" panose="02020603050405020304" pitchFamily="18" charset="0"/>
                <a:cs typeface="Segoe UI" panose="020B0502040204020203" pitchFamily="34" charset="0"/>
              </a:rPr>
              <a:t>He made peace with everything in heaven and on earth</a:t>
            </a:r>
            <a:br>
              <a:rPr lang="en-GB" sz="3000" kern="0" dirty="0">
                <a:effectLst/>
                <a:ea typeface="Times New Roman" panose="02020603050405020304" pitchFamily="18" charset="0"/>
                <a:cs typeface="Segoe UI" panose="020B0502040204020203" pitchFamily="34" charset="0"/>
              </a:rPr>
            </a:br>
            <a:r>
              <a:rPr lang="en-GB" sz="3000" kern="0" dirty="0">
                <a:effectLst/>
                <a:ea typeface="Times New Roman" panose="02020603050405020304" pitchFamily="18" charset="0"/>
                <a:cs typeface="Segoe UI" panose="020B0502040204020203" pitchFamily="34" charset="0"/>
              </a:rPr>
              <a:t>by means of Christ’s blood on the cross.</a:t>
            </a:r>
            <a:endParaRPr lang="en-GB" sz="3000" kern="100" dirty="0">
              <a:effectLst/>
              <a:ea typeface="Aptos" panose="020B0004020202020204" pitchFamily="34" charset="0"/>
              <a:cs typeface="Times New Roman" panose="02020603050405020304" pitchFamily="18" charset="0"/>
            </a:endParaRPr>
          </a:p>
          <a:p>
            <a:pPr>
              <a:spcBef>
                <a:spcPts val="1200"/>
              </a:spcBef>
            </a:pPr>
            <a:r>
              <a:rPr lang="en-GB" sz="3000" b="1" i="1" kern="0" dirty="0">
                <a:effectLst/>
                <a:ea typeface="Times New Roman" panose="02020603050405020304" pitchFamily="18" charset="0"/>
                <a:cs typeface="Segoe UI" panose="020B0502040204020203" pitchFamily="34" charset="0"/>
              </a:rPr>
              <a:t>This includes you</a:t>
            </a:r>
            <a:r>
              <a:rPr lang="en-GB" sz="3000" kern="0" dirty="0">
                <a:effectLst/>
                <a:ea typeface="Times New Roman" panose="02020603050405020304" pitchFamily="18" charset="0"/>
                <a:cs typeface="Segoe UI" panose="020B0502040204020203" pitchFamily="34" charset="0"/>
              </a:rPr>
              <a:t> who were once far away from God. You were his enemies, separated from him by your evil thoughts and actions. Yet now he has reconciled you to himself through the death of Christ in his physical body. As a result, he has brought you into his own presence, and you are holy and blameless as you stand before him without a single fault.</a:t>
            </a:r>
            <a:endParaRPr lang="en-GB" sz="3000"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440561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320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3B82FC-45C2-D9BF-9681-22978A944FBB}"/>
              </a:ext>
            </a:extLst>
          </p:cNvPr>
          <p:cNvSpPr txBox="1"/>
          <p:nvPr/>
        </p:nvSpPr>
        <p:spPr>
          <a:xfrm>
            <a:off x="757083" y="1536174"/>
            <a:ext cx="10854813" cy="3785652"/>
          </a:xfrm>
          <a:prstGeom prst="rect">
            <a:avLst/>
          </a:prstGeom>
          <a:noFill/>
        </p:spPr>
        <p:txBody>
          <a:bodyPr wrap="square">
            <a:spAutoFit/>
          </a:bodyPr>
          <a:lstStyle/>
          <a:p>
            <a:r>
              <a:rPr lang="en-GB" sz="3000" b="1" kern="0" dirty="0">
                <a:effectLst/>
                <a:ea typeface="Times New Roman" panose="02020603050405020304" pitchFamily="18" charset="0"/>
                <a:cs typeface="Arial" panose="020B0604020202020204" pitchFamily="34" charset="0"/>
              </a:rPr>
              <a:t>John 5:19-20</a:t>
            </a:r>
          </a:p>
          <a:p>
            <a:br>
              <a:rPr lang="en-GB" sz="3000" kern="0" dirty="0">
                <a:effectLst/>
                <a:ea typeface="Times New Roman" panose="02020603050405020304" pitchFamily="18" charset="0"/>
                <a:cs typeface="Arial" panose="020B0604020202020204" pitchFamily="34" charset="0"/>
              </a:rPr>
            </a:br>
            <a:r>
              <a:rPr lang="en-GB" sz="3000" kern="100" dirty="0">
                <a:effectLst/>
                <a:ea typeface="Aptos" panose="020B0004020202020204" pitchFamily="34" charset="0"/>
                <a:cs typeface="Segoe UI" panose="020B0502040204020203" pitchFamily="34" charset="0"/>
              </a:rPr>
              <a:t>So Jesus explained, “I tell you the truth, the Son can do nothing by himself. He does only what he sees the Father doing. Whatever the Father does, the Son also does. For the Father loves the Son and shows him everything he is doing. In fact, the Father will show him how to do even greater works than healing this man. Then you will truly be astonished</a:t>
            </a:r>
            <a:endParaRPr lang="en-GB" sz="3000"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95805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12064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87F227-125A-03A4-AF8A-8BD625365053}"/>
              </a:ext>
            </a:extLst>
          </p:cNvPr>
          <p:cNvSpPr txBox="1"/>
          <p:nvPr/>
        </p:nvSpPr>
        <p:spPr>
          <a:xfrm>
            <a:off x="707923" y="1074509"/>
            <a:ext cx="11159612" cy="4708981"/>
          </a:xfrm>
          <a:prstGeom prst="rect">
            <a:avLst/>
          </a:prstGeom>
          <a:noFill/>
        </p:spPr>
        <p:txBody>
          <a:bodyPr wrap="square">
            <a:spAutoFit/>
          </a:bodyPr>
          <a:lstStyle/>
          <a:p>
            <a:pPr>
              <a:buNone/>
            </a:pPr>
            <a:r>
              <a:rPr lang="en-GB" sz="3000" b="1" kern="0" dirty="0">
                <a:effectLst/>
                <a:ea typeface="Times New Roman" panose="02020603050405020304" pitchFamily="18" charset="0"/>
                <a:cs typeface="Arial" panose="020B0604020202020204" pitchFamily="34" charset="0"/>
              </a:rPr>
              <a:t>John 14:9-18 &amp; 25 – 27</a:t>
            </a:r>
          </a:p>
          <a:p>
            <a:pPr>
              <a:buNone/>
            </a:pPr>
            <a:endParaRPr lang="en-GB" sz="3000" b="1" kern="100" dirty="0">
              <a:effectLst/>
              <a:ea typeface="Aptos" panose="020B0004020202020204" pitchFamily="34" charset="0"/>
              <a:cs typeface="Times New Roman" panose="02020603050405020304" pitchFamily="18" charset="0"/>
            </a:endParaRPr>
          </a:p>
          <a:p>
            <a:pPr>
              <a:buNone/>
            </a:pPr>
            <a:r>
              <a:rPr lang="en-GB" sz="3000" kern="0" dirty="0">
                <a:effectLst/>
                <a:ea typeface="Times New Roman" panose="02020603050405020304" pitchFamily="18" charset="0"/>
                <a:cs typeface="Segoe UI" panose="020B0502040204020203" pitchFamily="34" charset="0"/>
              </a:rPr>
              <a:t>Jesus replied, “Have I been with you all this time, Philip, and yet you still don’t know who I am? </a:t>
            </a:r>
            <a:r>
              <a:rPr lang="en-GB" sz="3000" b="1" i="1" kern="0" dirty="0">
                <a:effectLst/>
                <a:ea typeface="Times New Roman" panose="02020603050405020304" pitchFamily="18" charset="0"/>
                <a:cs typeface="Segoe UI" panose="020B0502040204020203" pitchFamily="34" charset="0"/>
              </a:rPr>
              <a:t>Anyone who has seen me has seen the Father!</a:t>
            </a:r>
            <a:r>
              <a:rPr lang="en-GB" sz="3000" kern="0" dirty="0">
                <a:effectLst/>
                <a:ea typeface="Times New Roman" panose="02020603050405020304" pitchFamily="18" charset="0"/>
                <a:cs typeface="Segoe UI" panose="020B0502040204020203" pitchFamily="34" charset="0"/>
              </a:rPr>
              <a:t> So why are you asking me to show him to you? Don’t you believe that I am in the Father and the Father is in me? The words I speak are not my own, but my Father who lives in me does his work through me. Just believe that I am in the Father and the Father is in me. Or at least believe because of the work you have seen me do.</a:t>
            </a:r>
          </a:p>
          <a:p>
            <a:pPr>
              <a:buNone/>
            </a:pPr>
            <a:endParaRPr lang="en-GB" sz="3000"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017703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51001-7A3D-FF03-EE3D-72D606280C8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E57D7E6-2912-2C2E-2FE5-7606E4440960}"/>
              </a:ext>
            </a:extLst>
          </p:cNvPr>
          <p:cNvSpPr txBox="1"/>
          <p:nvPr/>
        </p:nvSpPr>
        <p:spPr>
          <a:xfrm>
            <a:off x="678426" y="420011"/>
            <a:ext cx="11159612" cy="5632311"/>
          </a:xfrm>
          <a:prstGeom prst="rect">
            <a:avLst/>
          </a:prstGeom>
          <a:noFill/>
        </p:spPr>
        <p:txBody>
          <a:bodyPr wrap="square">
            <a:spAutoFit/>
          </a:bodyPr>
          <a:lstStyle/>
          <a:p>
            <a:pPr>
              <a:buNone/>
            </a:pPr>
            <a:endParaRPr lang="en-GB" sz="3000" kern="100" dirty="0">
              <a:effectLst/>
              <a:ea typeface="Aptos" panose="020B0004020202020204" pitchFamily="34" charset="0"/>
              <a:cs typeface="Times New Roman" panose="02020603050405020304" pitchFamily="18" charset="0"/>
            </a:endParaRPr>
          </a:p>
          <a:p>
            <a:pPr>
              <a:buNone/>
            </a:pPr>
            <a:r>
              <a:rPr lang="en-GB" sz="3000" kern="0" dirty="0">
                <a:effectLst/>
                <a:ea typeface="Times New Roman" panose="02020603050405020304" pitchFamily="18" charset="0"/>
                <a:cs typeface="Segoe UI" panose="020B0502040204020203" pitchFamily="34" charset="0"/>
              </a:rPr>
              <a:t>“I tell you the truth, anyone who believes in me will do the same works I have done, and even greater works, because I am going to be with the Father. You can ask for anything in my name, and I will do it, so that the Son can bring glory to the Father. Yes, ask me for anything in my name, and I will do it!</a:t>
            </a:r>
            <a:endParaRPr lang="en-GB" sz="3000" kern="100" dirty="0">
              <a:effectLst/>
              <a:ea typeface="Aptos" panose="020B0004020202020204" pitchFamily="34" charset="0"/>
              <a:cs typeface="Times New Roman" panose="02020603050405020304" pitchFamily="18" charset="0"/>
            </a:endParaRPr>
          </a:p>
          <a:p>
            <a:pPr>
              <a:buNone/>
            </a:pPr>
            <a:r>
              <a:rPr lang="en-GB" sz="3000" kern="0" dirty="0">
                <a:effectLst/>
                <a:ea typeface="Times New Roman" panose="02020603050405020304" pitchFamily="18" charset="0"/>
                <a:cs typeface="Segoe UI" panose="020B0502040204020203" pitchFamily="34" charset="0"/>
              </a:rPr>
              <a:t>“If you love me, obey my commandments. And I will ask the Father, and he will give you another Advocate, who will never leave you. He is the Holy Spirit, who leads into all truth. The world cannot receive him, because it isn’t looking for him and doesn’t recognise him. But you know him, because he lives with you now and later will be in you. No, I will not abandon you as orphans - I will come to you… </a:t>
            </a:r>
            <a:endParaRPr lang="en-GB" sz="3000"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4467685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EFAFC-319D-0AA6-A140-30E2CE7D525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71572C4-A1C2-EF61-E16A-44B52399DA1B}"/>
              </a:ext>
            </a:extLst>
          </p:cNvPr>
          <p:cNvSpPr txBox="1"/>
          <p:nvPr/>
        </p:nvSpPr>
        <p:spPr>
          <a:xfrm>
            <a:off x="678426" y="1767006"/>
            <a:ext cx="11159612" cy="3323987"/>
          </a:xfrm>
          <a:prstGeom prst="rect">
            <a:avLst/>
          </a:prstGeom>
          <a:noFill/>
        </p:spPr>
        <p:txBody>
          <a:bodyPr wrap="square">
            <a:spAutoFit/>
          </a:bodyPr>
          <a:lstStyle/>
          <a:p>
            <a:pPr>
              <a:buNone/>
            </a:pPr>
            <a:endParaRPr lang="en-GB" sz="3000" kern="100" dirty="0">
              <a:effectLst/>
              <a:ea typeface="Aptos" panose="020B0004020202020204" pitchFamily="34" charset="0"/>
              <a:cs typeface="Times New Roman" panose="02020603050405020304" pitchFamily="18" charset="0"/>
            </a:endParaRPr>
          </a:p>
          <a:p>
            <a:pPr>
              <a:buNone/>
            </a:pPr>
            <a:r>
              <a:rPr lang="en-GB" sz="3000" kern="0" dirty="0">
                <a:effectLst/>
                <a:ea typeface="Times New Roman" panose="02020603050405020304" pitchFamily="18" charset="0"/>
                <a:cs typeface="Segoe UI" panose="020B0502040204020203" pitchFamily="34" charset="0"/>
              </a:rPr>
              <a:t> </a:t>
            </a:r>
            <a:r>
              <a:rPr lang="en-GB" sz="3000" b="1" kern="0" baseline="30000" dirty="0">
                <a:effectLst/>
                <a:ea typeface="Times New Roman" panose="02020603050405020304" pitchFamily="18" charset="0"/>
                <a:cs typeface="Segoe UI" panose="020B0502040204020203" pitchFamily="34" charset="0"/>
              </a:rPr>
              <a:t>25 …</a:t>
            </a:r>
            <a:r>
              <a:rPr lang="en-GB" sz="3000" kern="0" dirty="0">
                <a:effectLst/>
                <a:ea typeface="Times New Roman" panose="02020603050405020304" pitchFamily="18" charset="0"/>
                <a:cs typeface="Segoe UI" panose="020B0502040204020203" pitchFamily="34" charset="0"/>
              </a:rPr>
              <a:t>I am telling you these things now while I am still with you. But when the Father sends the Advocate as my representative - that is, the Holy Spirit - he will teach you everything and will remind you of everything I have told you.</a:t>
            </a:r>
            <a:endParaRPr lang="en-GB" sz="3000" kern="100" dirty="0">
              <a:effectLst/>
              <a:ea typeface="Aptos" panose="020B0004020202020204" pitchFamily="34" charset="0"/>
              <a:cs typeface="Times New Roman" panose="02020603050405020304" pitchFamily="18" charset="0"/>
            </a:endParaRPr>
          </a:p>
          <a:p>
            <a:r>
              <a:rPr lang="en-GB" sz="3000" kern="0" dirty="0">
                <a:effectLst/>
                <a:ea typeface="Times New Roman" panose="02020603050405020304" pitchFamily="18" charset="0"/>
                <a:cs typeface="Segoe UI" panose="020B0502040204020203" pitchFamily="34" charset="0"/>
              </a:rPr>
              <a:t>“I am leaving you with a gift - peace of mind and heart. And the peace I give is a gift the world cannot give. So don’t be troubled or afraid. </a:t>
            </a:r>
            <a:endParaRPr lang="en-GB" sz="3000"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883169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5745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AF25BEC-863E-A55A-D145-B49BF36BDBCF}"/>
              </a:ext>
            </a:extLst>
          </p:cNvPr>
          <p:cNvSpPr/>
          <p:nvPr/>
        </p:nvSpPr>
        <p:spPr>
          <a:xfrm>
            <a:off x="668757" y="364718"/>
            <a:ext cx="4758649" cy="6021334"/>
          </a:xfrm>
          <a:prstGeom prst="ellipse">
            <a:avLst/>
          </a:prstGeom>
          <a:blipFill dpi="0" rotWithShape="1">
            <a:blip r:embed="rId2"/>
            <a:srcRect/>
            <a:stretch>
              <a:fillRect/>
            </a:stretch>
          </a:blipFill>
          <a:ln w="349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a:extLst>
              <a:ext uri="{FF2B5EF4-FFF2-40B4-BE49-F238E27FC236}">
                <a16:creationId xmlns:a16="http://schemas.microsoft.com/office/drawing/2014/main" id="{97F6F6E3-6510-D8C3-6751-0822DBB049A4}"/>
              </a:ext>
            </a:extLst>
          </p:cNvPr>
          <p:cNvPicPr>
            <a:picLocks noChangeAspect="1"/>
          </p:cNvPicPr>
          <p:nvPr/>
        </p:nvPicPr>
        <p:blipFill>
          <a:blip r:embed="rId3"/>
          <a:stretch>
            <a:fillRect/>
          </a:stretch>
        </p:blipFill>
        <p:spPr>
          <a:xfrm>
            <a:off x="6334421" y="330305"/>
            <a:ext cx="4574703" cy="6090160"/>
          </a:xfrm>
          <a:prstGeom prst="rect">
            <a:avLst/>
          </a:prstGeom>
        </p:spPr>
      </p:pic>
    </p:spTree>
    <p:extLst>
      <p:ext uri="{BB962C8B-B14F-4D97-AF65-F5344CB8AC3E}">
        <p14:creationId xmlns:p14="http://schemas.microsoft.com/office/powerpoint/2010/main" val="98758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F1579E-8F5E-A378-CC74-5BC1C1E48CDA}"/>
              </a:ext>
            </a:extLst>
          </p:cNvPr>
          <p:cNvPicPr>
            <a:picLocks noChangeAspect="1"/>
          </p:cNvPicPr>
          <p:nvPr/>
        </p:nvPicPr>
        <p:blipFill>
          <a:blip r:embed="rId3"/>
          <a:srcRect t="2882" b="3368"/>
          <a:stretch>
            <a:fillRect/>
          </a:stretch>
        </p:blipFill>
        <p:spPr>
          <a:xfrm>
            <a:off x="20" y="10"/>
            <a:ext cx="12191980" cy="6857990"/>
          </a:xfrm>
          <a:prstGeom prst="rect">
            <a:avLst/>
          </a:prstGeom>
        </p:spPr>
      </p:pic>
    </p:spTree>
    <p:extLst>
      <p:ext uri="{BB962C8B-B14F-4D97-AF65-F5344CB8AC3E}">
        <p14:creationId xmlns:p14="http://schemas.microsoft.com/office/powerpoint/2010/main" val="2296475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B4F80-FE70-035E-6987-C82F94CB6C69}"/>
              </a:ext>
            </a:extLst>
          </p:cNvPr>
          <p:cNvSpPr>
            <a:spLocks noGrp="1"/>
          </p:cNvSpPr>
          <p:nvPr>
            <p:ph type="title"/>
          </p:nvPr>
        </p:nvSpPr>
        <p:spPr/>
        <p:txBody>
          <a:bodyPr/>
          <a:lstStyle/>
          <a:p>
            <a:endParaRPr lang="en-GB"/>
          </a:p>
        </p:txBody>
      </p:sp>
      <p:pic>
        <p:nvPicPr>
          <p:cNvPr id="4" name="What Does God Look Like   Igniter Media   Church Video">
            <a:hlinkClick r:id="" action="ppaction://media"/>
            <a:extLst>
              <a:ext uri="{FF2B5EF4-FFF2-40B4-BE49-F238E27FC236}">
                <a16:creationId xmlns:a16="http://schemas.microsoft.com/office/drawing/2014/main" id="{B0998358-B135-0831-2510-C0ACF7E38B2F}"/>
              </a:ext>
            </a:extLst>
          </p:cNvPr>
          <p:cNvPicPr>
            <a:picLocks noGrp="1" noChangeAspect="1"/>
          </p:cNvPicPr>
          <p:nvPr>
            <p:ph idx="1"/>
            <a:videoFile r:link="rId1"/>
            <p:extLst>
              <p:ext uri="{DAA4B4D4-6D71-4841-9C94-3DE7FCFB9230}">
                <p14:media xmlns:p14="http://schemas.microsoft.com/office/powerpoint/2010/main" r:embed="rId2">
                  <p14:trim st="5082" end="8689"/>
                </p14:media>
              </p:ext>
            </p:extLst>
          </p:nvPr>
        </p:nvPicPr>
        <p:blipFill>
          <a:blip r:embed="rId4"/>
          <a:stretch>
            <a:fillRect/>
          </a:stretch>
        </p:blipFill>
        <p:spPr>
          <a:xfrm>
            <a:off x="0" y="0"/>
            <a:ext cx="12192000" cy="6858000"/>
          </a:xfrm>
        </p:spPr>
      </p:pic>
    </p:spTree>
    <p:extLst>
      <p:ext uri="{BB962C8B-B14F-4D97-AF65-F5344CB8AC3E}">
        <p14:creationId xmlns:p14="http://schemas.microsoft.com/office/powerpoint/2010/main" val="396293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8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0404BA-5963-D424-DE86-C90D5925E0BC}"/>
              </a:ext>
            </a:extLst>
          </p:cNvPr>
          <p:cNvSpPr txBox="1"/>
          <p:nvPr/>
        </p:nvSpPr>
        <p:spPr>
          <a:xfrm>
            <a:off x="1125793" y="1997839"/>
            <a:ext cx="9940413" cy="2862322"/>
          </a:xfrm>
          <a:prstGeom prst="rect">
            <a:avLst/>
          </a:prstGeom>
          <a:noFill/>
        </p:spPr>
        <p:txBody>
          <a:bodyPr wrap="square">
            <a:spAutoFit/>
          </a:bodyPr>
          <a:lstStyle/>
          <a:p>
            <a:pPr>
              <a:buNone/>
            </a:pPr>
            <a:r>
              <a:rPr lang="en-GB" sz="3000" b="1" kern="0" dirty="0">
                <a:effectLst/>
                <a:ea typeface="Times New Roman" panose="02020603050405020304" pitchFamily="18" charset="0"/>
                <a:cs typeface="Segoe UI" panose="020B0502040204020203" pitchFamily="34" charset="0"/>
              </a:rPr>
              <a:t>Psalm 68:5,6</a:t>
            </a:r>
            <a:br>
              <a:rPr lang="en-GB" sz="3000" kern="0" dirty="0">
                <a:effectLst/>
                <a:ea typeface="Times New Roman" panose="02020603050405020304" pitchFamily="18" charset="0"/>
                <a:cs typeface="Segoe UI" panose="020B0502040204020203" pitchFamily="34" charset="0"/>
              </a:rPr>
            </a:br>
            <a:br>
              <a:rPr lang="en-GB" sz="3000" kern="0" dirty="0">
                <a:effectLst/>
                <a:ea typeface="Times New Roman" panose="02020603050405020304" pitchFamily="18" charset="0"/>
                <a:cs typeface="Segoe UI" panose="020B0502040204020203" pitchFamily="34" charset="0"/>
              </a:rPr>
            </a:br>
            <a:r>
              <a:rPr lang="en-GB" sz="3000" kern="0" dirty="0">
                <a:effectLst/>
                <a:ea typeface="Times New Roman" panose="02020603050405020304" pitchFamily="18" charset="0"/>
                <a:cs typeface="Segoe UI" panose="020B0502040204020203" pitchFamily="34" charset="0"/>
              </a:rPr>
              <a:t>Father to the fatherless, defender of widows,</a:t>
            </a:r>
            <a:endParaRPr lang="en-GB" sz="3000" kern="0" dirty="0">
              <a:ea typeface="Times New Roman" panose="02020603050405020304" pitchFamily="18" charset="0"/>
              <a:cs typeface="Segoe UI" panose="020B0502040204020203" pitchFamily="34" charset="0"/>
            </a:endParaRPr>
          </a:p>
          <a:p>
            <a:pPr>
              <a:buNone/>
            </a:pPr>
            <a:r>
              <a:rPr lang="en-GB" sz="3000" kern="0" dirty="0">
                <a:effectLst/>
                <a:ea typeface="Times New Roman" panose="02020603050405020304" pitchFamily="18" charset="0"/>
                <a:cs typeface="Segoe UI" panose="020B0502040204020203" pitchFamily="34" charset="0"/>
              </a:rPr>
              <a:t>this is God, whose dwelling is holy.</a:t>
            </a:r>
            <a:br>
              <a:rPr lang="en-GB" sz="3000" kern="100" dirty="0">
                <a:effectLst/>
                <a:ea typeface="Aptos" panose="020B0004020202020204" pitchFamily="34" charset="0"/>
                <a:cs typeface="Times New Roman" panose="02020603050405020304" pitchFamily="18" charset="0"/>
              </a:rPr>
            </a:br>
            <a:r>
              <a:rPr lang="en-GB" sz="3000" kern="0" dirty="0">
                <a:effectLst/>
                <a:ea typeface="Times New Roman" panose="02020603050405020304" pitchFamily="18" charset="0"/>
                <a:cs typeface="Segoe UI" panose="020B0502040204020203" pitchFamily="34" charset="0"/>
              </a:rPr>
              <a:t>God places the lonely in families;</a:t>
            </a:r>
          </a:p>
          <a:p>
            <a:pPr>
              <a:buNone/>
            </a:pPr>
            <a:r>
              <a:rPr lang="en-GB" sz="3000" kern="0" dirty="0">
                <a:effectLst/>
                <a:ea typeface="Times New Roman" panose="02020603050405020304" pitchFamily="18" charset="0"/>
                <a:cs typeface="Segoe UI" panose="020B0502040204020203" pitchFamily="34" charset="0"/>
              </a:rPr>
              <a:t>he sets the prisoners free and gives them joy</a:t>
            </a:r>
          </a:p>
        </p:txBody>
      </p:sp>
    </p:spTree>
    <p:extLst>
      <p:ext uri="{BB962C8B-B14F-4D97-AF65-F5344CB8AC3E}">
        <p14:creationId xmlns:p14="http://schemas.microsoft.com/office/powerpoint/2010/main" val="9997982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53D42-388F-DD25-21FF-E7C9957B38B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330F07B-19A6-396D-00BA-78B44595DCDE}"/>
              </a:ext>
            </a:extLst>
          </p:cNvPr>
          <p:cNvSpPr txBox="1"/>
          <p:nvPr/>
        </p:nvSpPr>
        <p:spPr>
          <a:xfrm>
            <a:off x="1125793" y="2305615"/>
            <a:ext cx="9940413" cy="1631216"/>
          </a:xfrm>
          <a:prstGeom prst="rect">
            <a:avLst/>
          </a:prstGeom>
          <a:noFill/>
        </p:spPr>
        <p:txBody>
          <a:bodyPr wrap="square">
            <a:spAutoFit/>
          </a:bodyPr>
          <a:lstStyle/>
          <a:p>
            <a:pPr>
              <a:spcBef>
                <a:spcPts val="1200"/>
              </a:spcBef>
              <a:buNone/>
            </a:pPr>
            <a:r>
              <a:rPr lang="en-GB" sz="3000" b="1" kern="0" dirty="0">
                <a:effectLst/>
                <a:ea typeface="Times New Roman" panose="02020603050405020304" pitchFamily="18" charset="0"/>
                <a:cs typeface="Segoe UI" panose="020B0502040204020203" pitchFamily="34" charset="0"/>
              </a:rPr>
              <a:t>1 John 3:1</a:t>
            </a:r>
          </a:p>
          <a:p>
            <a:pPr>
              <a:spcBef>
                <a:spcPts val="1200"/>
              </a:spcBef>
            </a:pPr>
            <a:r>
              <a:rPr lang="en-GB" sz="3000" kern="0" dirty="0">
                <a:effectLst/>
                <a:ea typeface="Times New Roman" panose="02020603050405020304" pitchFamily="18" charset="0"/>
                <a:cs typeface="Segoe UI" panose="020B0502040204020203" pitchFamily="34" charset="0"/>
              </a:rPr>
              <a:t>See what great love the Father has lavished on us, that we should be called children of God! And that is what we are!</a:t>
            </a:r>
            <a:endParaRPr lang="en-GB" sz="3000"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468823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82731-6651-A631-529B-C05DCF45E8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3EBB27-38C3-CFC6-1C05-C8392A8CE6D2}"/>
              </a:ext>
            </a:extLst>
          </p:cNvPr>
          <p:cNvSpPr>
            <a:spLocks noGrp="1"/>
          </p:cNvSpPr>
          <p:nvPr>
            <p:ph type="ctrTitle"/>
          </p:nvPr>
        </p:nvSpPr>
        <p:spPr>
          <a:xfrm>
            <a:off x="2290010" y="3256548"/>
            <a:ext cx="9144000" cy="4052128"/>
          </a:xfrm>
        </p:spPr>
        <p:txBody>
          <a:bodyPr>
            <a:normAutofit/>
          </a:bodyPr>
          <a:lstStyle/>
          <a:p>
            <a:r>
              <a:rPr lang="en-US" sz="8000"/>
              <a:t>My heavenly </a:t>
            </a:r>
            <a:r>
              <a:rPr lang="en-US" sz="8000" dirty="0"/>
              <a:t>Dad</a:t>
            </a:r>
            <a:br>
              <a:rPr lang="en-US" sz="8000" dirty="0"/>
            </a:br>
            <a:r>
              <a:rPr lang="en-US" sz="8000" dirty="0"/>
              <a:t>is bigger than your Dad</a:t>
            </a:r>
            <a:endParaRPr lang="en-GB" sz="8000" dirty="0"/>
          </a:p>
        </p:txBody>
      </p:sp>
    </p:spTree>
    <p:extLst>
      <p:ext uri="{BB962C8B-B14F-4D97-AF65-F5344CB8AC3E}">
        <p14:creationId xmlns:p14="http://schemas.microsoft.com/office/powerpoint/2010/main" val="2667271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0E56E-3034-12F2-A3CA-F459BD0D018A}"/>
            </a:ext>
          </a:extLst>
        </p:cNvPr>
        <p:cNvGrpSpPr/>
        <p:nvPr/>
      </p:nvGrpSpPr>
      <p:grpSpPr>
        <a:xfrm>
          <a:off x="0" y="0"/>
          <a:ext cx="0" cy="0"/>
          <a:chOff x="0" y="0"/>
          <a:chExt cx="0" cy="0"/>
        </a:xfrm>
      </p:grpSpPr>
      <p:pic>
        <p:nvPicPr>
          <p:cNvPr id="3" name="Picture 2" descr="A person and child in uniform&#10;&#10;AI-generated content may be incorrect.">
            <a:extLst>
              <a:ext uri="{FF2B5EF4-FFF2-40B4-BE49-F238E27FC236}">
                <a16:creationId xmlns:a16="http://schemas.microsoft.com/office/drawing/2014/main" id="{F8E131BD-5BD5-932F-5F5C-0CDC05D01428}"/>
              </a:ext>
            </a:extLst>
          </p:cNvPr>
          <p:cNvPicPr>
            <a:picLocks noChangeAspect="1"/>
          </p:cNvPicPr>
          <p:nvPr/>
        </p:nvPicPr>
        <p:blipFill>
          <a:blip r:embed="rId2"/>
          <a:stretch>
            <a:fillRect/>
          </a:stretch>
        </p:blipFill>
        <p:spPr>
          <a:xfrm rot="5400000">
            <a:off x="390983" y="1271240"/>
            <a:ext cx="5755912" cy="4316934"/>
          </a:xfrm>
          <a:prstGeom prst="rect">
            <a:avLst/>
          </a:prstGeom>
        </p:spPr>
      </p:pic>
      <p:pic>
        <p:nvPicPr>
          <p:cNvPr id="6" name="Picture 5" descr="A child in a uniform&#10;&#10;AI-generated content may be incorrect.">
            <a:extLst>
              <a:ext uri="{FF2B5EF4-FFF2-40B4-BE49-F238E27FC236}">
                <a16:creationId xmlns:a16="http://schemas.microsoft.com/office/drawing/2014/main" id="{3F6DC6E8-F878-1F93-A7E6-E5C2A8296F7C}"/>
              </a:ext>
            </a:extLst>
          </p:cNvPr>
          <p:cNvPicPr>
            <a:picLocks noChangeAspect="1"/>
          </p:cNvPicPr>
          <p:nvPr/>
        </p:nvPicPr>
        <p:blipFill>
          <a:blip r:embed="rId3"/>
          <a:stretch>
            <a:fillRect/>
          </a:stretch>
        </p:blipFill>
        <p:spPr>
          <a:xfrm rot="5400000">
            <a:off x="5267783" y="1271240"/>
            <a:ext cx="5755912" cy="4316934"/>
          </a:xfrm>
          <a:prstGeom prst="rect">
            <a:avLst/>
          </a:prstGeom>
        </p:spPr>
      </p:pic>
    </p:spTree>
    <p:extLst>
      <p:ext uri="{BB962C8B-B14F-4D97-AF65-F5344CB8AC3E}">
        <p14:creationId xmlns:p14="http://schemas.microsoft.com/office/powerpoint/2010/main" val="276451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6C9DE1-DF5A-23D3-667C-FAF30408FBC0}"/>
              </a:ext>
            </a:extLst>
          </p:cNvPr>
          <p:cNvPicPr>
            <a:picLocks noChangeAspect="1"/>
          </p:cNvPicPr>
          <p:nvPr/>
        </p:nvPicPr>
        <p:blipFill>
          <a:blip r:embed="rId2"/>
          <a:stretch>
            <a:fillRect/>
          </a:stretch>
        </p:blipFill>
        <p:spPr>
          <a:xfrm>
            <a:off x="1126371" y="896058"/>
            <a:ext cx="3793577" cy="5065883"/>
          </a:xfrm>
          <a:prstGeom prst="rect">
            <a:avLst/>
          </a:prstGeom>
        </p:spPr>
      </p:pic>
      <p:pic>
        <p:nvPicPr>
          <p:cNvPr id="8" name="Picture 7">
            <a:extLst>
              <a:ext uri="{FF2B5EF4-FFF2-40B4-BE49-F238E27FC236}">
                <a16:creationId xmlns:a16="http://schemas.microsoft.com/office/drawing/2014/main" id="{D7E5DE44-0C1B-987E-9BCB-EE3AF9074DC1}"/>
              </a:ext>
            </a:extLst>
          </p:cNvPr>
          <p:cNvPicPr>
            <a:picLocks noChangeAspect="1"/>
          </p:cNvPicPr>
          <p:nvPr/>
        </p:nvPicPr>
        <p:blipFill>
          <a:blip r:embed="rId3"/>
          <a:stretch>
            <a:fillRect/>
          </a:stretch>
        </p:blipFill>
        <p:spPr>
          <a:xfrm>
            <a:off x="5428499" y="896058"/>
            <a:ext cx="5133277" cy="5121084"/>
          </a:xfrm>
          <a:prstGeom prst="rect">
            <a:avLst/>
          </a:prstGeom>
        </p:spPr>
      </p:pic>
    </p:spTree>
    <p:extLst>
      <p:ext uri="{BB962C8B-B14F-4D97-AF65-F5344CB8AC3E}">
        <p14:creationId xmlns:p14="http://schemas.microsoft.com/office/powerpoint/2010/main" val="3150350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group of people sitting on a bench&#10;&#10;AI-generated content may be incorrect.">
            <a:extLst>
              <a:ext uri="{FF2B5EF4-FFF2-40B4-BE49-F238E27FC236}">
                <a16:creationId xmlns:a16="http://schemas.microsoft.com/office/drawing/2014/main" id="{DC814A7B-9C4F-DD92-4A86-22390EDF4E9E}"/>
              </a:ext>
            </a:extLst>
          </p:cNvPr>
          <p:cNvPicPr>
            <a:picLocks noChangeAspect="1"/>
          </p:cNvPicPr>
          <p:nvPr/>
        </p:nvPicPr>
        <p:blipFill>
          <a:blip r:embed="rId3"/>
          <a:srcRect b="25000"/>
          <a:stretch>
            <a:fillRect/>
          </a:stretch>
        </p:blipFill>
        <p:spPr>
          <a:xfrm>
            <a:off x="20" y="10"/>
            <a:ext cx="12191980" cy="6857990"/>
          </a:xfrm>
          <a:prstGeom prst="rect">
            <a:avLst/>
          </a:prstGeom>
        </p:spPr>
      </p:pic>
    </p:spTree>
    <p:extLst>
      <p:ext uri="{BB962C8B-B14F-4D97-AF65-F5344CB8AC3E}">
        <p14:creationId xmlns:p14="http://schemas.microsoft.com/office/powerpoint/2010/main" val="1411651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01B526-7827-DD44-EC67-56294F92B355}"/>
              </a:ext>
            </a:extLst>
          </p:cNvPr>
          <p:cNvPicPr>
            <a:picLocks noChangeAspect="1"/>
          </p:cNvPicPr>
          <p:nvPr/>
        </p:nvPicPr>
        <p:blipFill>
          <a:blip r:embed="rId2"/>
          <a:stretch>
            <a:fillRect/>
          </a:stretch>
        </p:blipFill>
        <p:spPr>
          <a:xfrm>
            <a:off x="809288" y="807493"/>
            <a:ext cx="5132250" cy="5120341"/>
          </a:xfrm>
          <a:prstGeom prst="rect">
            <a:avLst/>
          </a:prstGeom>
        </p:spPr>
      </p:pic>
      <p:pic>
        <p:nvPicPr>
          <p:cNvPr id="4" name="Picture 3" descr="Two men posing for a picture&#10;&#10;AI-generated content may be incorrect.">
            <a:extLst>
              <a:ext uri="{FF2B5EF4-FFF2-40B4-BE49-F238E27FC236}">
                <a16:creationId xmlns:a16="http://schemas.microsoft.com/office/drawing/2014/main" id="{E50CC821-3703-BE39-3613-308B48F34302}"/>
              </a:ext>
            </a:extLst>
          </p:cNvPr>
          <p:cNvPicPr>
            <a:picLocks noChangeAspect="1"/>
          </p:cNvPicPr>
          <p:nvPr/>
        </p:nvPicPr>
        <p:blipFill>
          <a:blip r:embed="rId3"/>
          <a:stretch>
            <a:fillRect/>
          </a:stretch>
        </p:blipFill>
        <p:spPr>
          <a:xfrm>
            <a:off x="6250464" y="807493"/>
            <a:ext cx="5132248" cy="5135462"/>
          </a:xfrm>
          <a:prstGeom prst="rect">
            <a:avLst/>
          </a:prstGeom>
        </p:spPr>
      </p:pic>
    </p:spTree>
    <p:extLst>
      <p:ext uri="{BB962C8B-B14F-4D97-AF65-F5344CB8AC3E}">
        <p14:creationId xmlns:p14="http://schemas.microsoft.com/office/powerpoint/2010/main" val="831826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851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67395-1988-7656-F0EB-CE685FE97577}"/>
              </a:ext>
            </a:extLst>
          </p:cNvPr>
          <p:cNvSpPr>
            <a:spLocks noGrp="1"/>
          </p:cNvSpPr>
          <p:nvPr>
            <p:ph type="title"/>
          </p:nvPr>
        </p:nvSpPr>
        <p:spPr>
          <a:xfrm>
            <a:off x="838200" y="734092"/>
            <a:ext cx="10515600" cy="5377949"/>
          </a:xfrm>
        </p:spPr>
        <p:txBody>
          <a:bodyPr>
            <a:normAutofit/>
          </a:bodyPr>
          <a:lstStyle/>
          <a:p>
            <a:r>
              <a:rPr lang="en-GB" sz="3000" b="1" dirty="0"/>
              <a:t>John 14: 1 – 11</a:t>
            </a:r>
            <a:br>
              <a:rPr lang="en-GB" sz="3000" dirty="0"/>
            </a:br>
            <a:br>
              <a:rPr lang="en-GB" sz="3000" dirty="0"/>
            </a:br>
            <a:r>
              <a:rPr lang="en-GB" sz="3000" dirty="0"/>
              <a:t>“Don’t let your hearts be troubled. Trust in God, and trust also in me. There is more than enough room in my Father’s home. If this were not so, would I have told you that I am going to prepare a place for you? When everything is ready, I will come and get you, so that you will always be with me where I am. And you know the way to where I am going.”</a:t>
            </a:r>
            <a:br>
              <a:rPr lang="en-GB" sz="3000" dirty="0"/>
            </a:br>
            <a:r>
              <a:rPr lang="en-GB" sz="3000" dirty="0"/>
              <a:t>“No, we don’t know, Lord,” Thomas said. “We have no idea where you are going, so how can we know the way?”</a:t>
            </a:r>
            <a:br>
              <a:rPr lang="en-GB" dirty="0"/>
            </a:br>
            <a:endParaRPr lang="en-GB" dirty="0"/>
          </a:p>
        </p:txBody>
      </p:sp>
    </p:spTree>
    <p:extLst>
      <p:ext uri="{BB962C8B-B14F-4D97-AF65-F5344CB8AC3E}">
        <p14:creationId xmlns:p14="http://schemas.microsoft.com/office/powerpoint/2010/main" val="179436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9B5DD-F461-9B0F-079A-4B662348DE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176E3B-707A-A3F7-DC88-DA2E1A743AE1}"/>
              </a:ext>
            </a:extLst>
          </p:cNvPr>
          <p:cNvSpPr>
            <a:spLocks noGrp="1"/>
          </p:cNvSpPr>
          <p:nvPr>
            <p:ph type="title"/>
          </p:nvPr>
        </p:nvSpPr>
        <p:spPr>
          <a:xfrm>
            <a:off x="838200" y="240632"/>
            <a:ext cx="10515600" cy="6617368"/>
          </a:xfrm>
        </p:spPr>
        <p:txBody>
          <a:bodyPr>
            <a:normAutofit/>
          </a:bodyPr>
          <a:lstStyle/>
          <a:p>
            <a:r>
              <a:rPr lang="en-GB" sz="3000" dirty="0"/>
              <a:t>Jesus told him, “I am the way, the truth, and the life. No one can come to the Father except through me. If you had really known me, you would know who my Father is. From now on, you do know him and have seen him!”</a:t>
            </a:r>
            <a:br>
              <a:rPr lang="en-GB" sz="3000" dirty="0"/>
            </a:br>
            <a:r>
              <a:rPr lang="en-GB" sz="3000" dirty="0"/>
              <a:t>Philip said, “Lord, show us the Father, and we will be satisfied.”</a:t>
            </a:r>
            <a:br>
              <a:rPr lang="en-GB" sz="3000" dirty="0"/>
            </a:br>
            <a:r>
              <a:rPr lang="en-GB" sz="3000" dirty="0"/>
              <a:t>Jesus replied, “Have I been with you all this time, Philip, and yet you still don’t know who I am? </a:t>
            </a:r>
            <a:r>
              <a:rPr lang="en-GB" sz="3000" b="1" i="1" dirty="0"/>
              <a:t>Anyone who has seen me has seen the Father!</a:t>
            </a:r>
            <a:r>
              <a:rPr lang="en-GB" sz="3000" dirty="0"/>
              <a:t>  So why are you asking me to show him to you? Don’t you believe that I am in the Father and the Father is in me? The words I speak are not my own, but my Father who lives in me does his work through me. Just believe that I am in the Father and the Father is in me. Or at least believe because of the work you have seen me do.</a:t>
            </a:r>
          </a:p>
        </p:txBody>
      </p:sp>
    </p:spTree>
    <p:extLst>
      <p:ext uri="{BB962C8B-B14F-4D97-AF65-F5344CB8AC3E}">
        <p14:creationId xmlns:p14="http://schemas.microsoft.com/office/powerpoint/2010/main" val="3427312095"/>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emplate>Depth</Template>
  <TotalTime>0</TotalTime>
  <Words>1201</Words>
  <Application>Microsoft Office PowerPoint</Application>
  <PresentationFormat>Widescreen</PresentationFormat>
  <Paragraphs>27</Paragraphs>
  <Slides>24</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Abadi</vt:lpstr>
      <vt:lpstr>Aptos</vt:lpstr>
      <vt:lpstr>Arial</vt:lpstr>
      <vt:lpstr>Corbel</vt:lpstr>
      <vt:lpstr>Times New Roman</vt:lpstr>
      <vt:lpstr>Depth</vt:lpstr>
      <vt:lpstr>My Dad is bigger than your Dad</vt:lpstr>
      <vt:lpstr>PowerPoint Presentation</vt:lpstr>
      <vt:lpstr>PowerPoint Presentation</vt:lpstr>
      <vt:lpstr>PowerPoint Presentation</vt:lpstr>
      <vt:lpstr>PowerPoint Presentation</vt:lpstr>
      <vt:lpstr>PowerPoint Presentation</vt:lpstr>
      <vt:lpstr>PowerPoint Presentation</vt:lpstr>
      <vt:lpstr>John 14: 1 – 11  “Don’t let your hearts be troubled. Trust in God, and trust also in me. There is more than enough room in my Father’s home. If this were not so, would I have told you that I am going to prepare a place for you? When everything is ready, I will come and get you, so that you will always be with me where I am. And you know the way to where I am going.” “No, we don’t know, Lord,” Thomas said. “We have no idea where you are going, so how can we know the way?” </vt:lpstr>
      <vt:lpstr>Jesus told him, “I am the way, the truth, and the life. No one can come to the Father except through me. If you had really known me, you would know who my Father is. From now on, you do know him and have seen him!” Philip said, “Lord, show us the Father, and we will be satisfied.” Jesus replied, “Have I been with you all this time, Philip, and yet you still don’t know who I am? Anyone who has seen me has seen the Father!  So why are you asking me to show him to you? Don’t you believe that I am in the Father and the Father is in me? The words I speak are not my own, but my Father who lives in me does his work through me. Just believe that I am in the Father and the Father is in me. Or at least believe because of the work you have seen me 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 heavenly Dad is bigger than your Dad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Martin Pearson (Stroud Christian Fellowship)</dc:creator>
  <cp:lastModifiedBy>Martin Pearson (Stroud Christian Fellowship)</cp:lastModifiedBy>
  <cp:revision>1</cp:revision>
  <dcterms:created xsi:type="dcterms:W3CDTF">2025-06-11T11:09:22Z</dcterms:created>
  <dcterms:modified xsi:type="dcterms:W3CDTF">2025-06-14T13:58:58Z</dcterms:modified>
</cp:coreProperties>
</file>