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5" r:id="rId3"/>
    <p:sldId id="263" r:id="rId4"/>
    <p:sldId id="257" r:id="rId5"/>
    <p:sldId id="258" r:id="rId6"/>
    <p:sldId id="259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C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29" autoAdjust="0"/>
    <p:restoredTop sz="94651"/>
  </p:normalViewPr>
  <p:slideViewPr>
    <p:cSldViewPr snapToGrid="0">
      <p:cViewPr varScale="1">
        <p:scale>
          <a:sx n="110" d="100"/>
          <a:sy n="110" d="100"/>
        </p:scale>
        <p:origin x="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B2D2E-9C59-4CAE-A43F-2D554F440D37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A8083-793C-4439-B436-A2EDD86E71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0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C527-1919-448D-0E50-8BAAE5E11A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BB6F2-1B86-A8AD-E67D-5F1752F8E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AED82-881B-4A1F-82A3-F00743855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DCB5D-27CD-D3CC-93FE-1951F04B1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F0997-2C85-81A5-02BC-97367727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0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A8E4B-924B-BB54-AED9-F4C84D3FD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D3461-9808-AA9B-18DE-4060C6EC2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14FEA-9691-A648-E8F8-E929182B0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2F788-D79A-B04C-E9F5-D0F5D1DB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EFB11-1F6B-11AD-7166-0C3E01C8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436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0DF233-88CF-0D68-5F71-6D22460C6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61CDC-2E2E-F557-A783-5A0FFA563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37006-074C-AE48-C1DE-9DF86BF7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6206A-6F2B-0E48-6D08-7B41A0524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4E1622-DD4D-1C0E-6C96-F9B5EE16D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9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492BB-CCBD-0CEF-959E-017AC1E15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75886-E8D5-EF0A-1741-03EECAF93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9D1D8-F6E2-BBDD-EABA-C6A5BE91F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C97DFC-D888-F46E-E994-5424F105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481A0-468F-4525-5816-D46FE033D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127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93A51-22BA-553D-90A3-6F438488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3898D-9927-5B6C-E6BA-83E5B3E11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020F8-A029-EA28-04E2-51223848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3E0D2-208D-E8A9-E788-7D1660C2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559CA1-786D-FDA7-51DF-EC230911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99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0C47A-73BC-4310-608E-02BB20D7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5B0F8-B728-787F-D9D5-434B40A89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19E8E-8AC7-0645-D097-9A873824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9C57E-4137-68E1-1BE2-E994125D0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2E774D-D60C-9592-E2D5-31A1387A1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A4257-9DE6-956C-B56F-845D79456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35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EC8A3-0EDE-B565-17B2-D95B9C2B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46453-8B36-32B9-B528-06730B8D0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4852E-F71D-7DD8-B37B-5CE5601C1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DDBEE-B210-E144-2F54-A9B2A4943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A3CD1-8211-6CF2-5FDA-F21FAD68E7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A15C48-DDA2-E6BB-AF3E-E9156CFD8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0962A0-F0F1-2338-20D5-670990F2C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3C6505-D398-FD39-F095-B6431961F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836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9E115-19B3-2D8D-2617-F26216847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8D0BDA-F5A5-501D-67A3-FCDB2895E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91A4A7-C4B9-A4E6-2DC6-2B8B9806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B86A5-DBEB-51FC-C19C-64EFA2B83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41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F4E3BF-F752-9B9F-3044-5D6D02AB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50F07A-8E69-345C-B073-84E9EAE58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A8254-1169-4111-5FD1-9C383A6A9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23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BFFC2-AFEB-7D80-4FAA-C9754639F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D47AF-B392-182F-7BC3-CBBC94A06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61A06E-595F-EC5B-112A-4A8F741EE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B39FBF-1B6C-1B2B-B4C4-1F16FC9B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E90F5-66CB-FF2C-4C65-D67D2E7CF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AE16B6-3353-A861-B029-0FF3600A0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56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0F02-763D-35C2-C8FB-76BE18F4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B54C1B-CA83-C355-BA47-073E50A12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D9AB3-DEF5-A703-781D-A91CF7A16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D52F63-424E-CD5A-C9A8-0C46034AA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9442A-58BD-33EF-5B66-3440BE59C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5136AA-CF4B-1AC1-F3DE-F5A41B4C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3634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ED6BA9-5CC8-04AF-0406-52266ED1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829CC-2618-B371-9125-2A39ADDE9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AC46F-121B-E1D9-E758-73F5622F3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FAFD8A-C989-44AB-A439-8E2D515078D8}" type="datetimeFigureOut">
              <a:rPr lang="en-GB" smtClean="0"/>
              <a:t>01/06/2025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5C848-D541-8864-DCF5-F93C5A8BC9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9E555-4A1C-1C2B-B721-69F0FA8354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847E3A-AEFD-4E7A-B4E8-24EDE660A4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52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white text&#10;&#10;Description automatically generated">
            <a:extLst>
              <a:ext uri="{FF2B5EF4-FFF2-40B4-BE49-F238E27FC236}">
                <a16:creationId xmlns:a16="http://schemas.microsoft.com/office/drawing/2014/main" id="{631028DB-7807-839F-9720-0524F9272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59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714B-FDB9-9A21-1986-549A9899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F520A1C6-0FA2-BCD0-6A77-C4BCFC68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CFB973-A050-146A-6E58-E1E1DF01B3E3}"/>
              </a:ext>
            </a:extLst>
          </p:cNvPr>
          <p:cNvGrpSpPr/>
          <p:nvPr/>
        </p:nvGrpSpPr>
        <p:grpSpPr>
          <a:xfrm>
            <a:off x="357188" y="428626"/>
            <a:ext cx="11530012" cy="5800724"/>
            <a:chOff x="1562101" y="2216318"/>
            <a:chExt cx="9067800" cy="23872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659F16-4AEA-64A1-9C6C-FF45F1B76F60}"/>
                </a:ext>
              </a:extLst>
            </p:cNvPr>
            <p:cNvSpPr txBox="1"/>
            <p:nvPr/>
          </p:nvSpPr>
          <p:spPr>
            <a:xfrm>
              <a:off x="2543908" y="2216318"/>
              <a:ext cx="7104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>
                <a:solidFill>
                  <a:schemeClr val="bg1"/>
                </a:solidFill>
                <a:latin typeface="Satoshi Black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175A12-CB8F-AD7F-0CEF-967206ECFC53}"/>
                </a:ext>
              </a:extLst>
            </p:cNvPr>
            <p:cNvSpPr txBox="1"/>
            <p:nvPr/>
          </p:nvSpPr>
          <p:spPr>
            <a:xfrm>
              <a:off x="1562101" y="3587920"/>
              <a:ext cx="906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>
                <a:solidFill>
                  <a:schemeClr val="bg1"/>
                </a:solidFill>
                <a:latin typeface="Satoshi Black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1ADC56-4F2F-0660-D444-3833E0095F36}"/>
              </a:ext>
            </a:extLst>
          </p:cNvPr>
          <p:cNvSpPr txBox="1"/>
          <p:nvPr/>
        </p:nvSpPr>
        <p:spPr>
          <a:xfrm>
            <a:off x="357188" y="428627"/>
            <a:ext cx="1092993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Inter"/>
              </a:rPr>
              <a:t>Our isolation</a:t>
            </a: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  <a:p>
            <a:r>
              <a:rPr lang="en-GB" sz="4000" dirty="0">
                <a:solidFill>
                  <a:schemeClr val="bg1"/>
                </a:solidFill>
                <a:latin typeface="Inter"/>
              </a:rPr>
              <a:t>Our protection</a:t>
            </a: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  <a:p>
            <a:r>
              <a:rPr lang="en-GB" sz="4000" dirty="0">
                <a:solidFill>
                  <a:schemeClr val="bg1"/>
                </a:solidFill>
                <a:latin typeface="Inter"/>
              </a:rPr>
              <a:t>Our gaps</a:t>
            </a: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  <a:p>
            <a:r>
              <a:rPr lang="en-GB" sz="4000" dirty="0">
                <a:solidFill>
                  <a:schemeClr val="bg1"/>
                </a:solidFill>
                <a:latin typeface="Inter"/>
              </a:rPr>
              <a:t>Our small thinking</a:t>
            </a: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  <a:p>
            <a:r>
              <a:rPr lang="en-GB" sz="4000" dirty="0">
                <a:solidFill>
                  <a:schemeClr val="bg1"/>
                </a:solidFill>
                <a:latin typeface="Inter"/>
              </a:rPr>
              <a:t>But ultimately we’re joined together for God’s glory and God’s Kingdom purposes </a:t>
            </a: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45820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8A714B-FDB9-9A21-1986-549A98990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F520A1C6-0FA2-BCD0-6A77-C4BCFC68F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CFB973-A050-146A-6E58-E1E1DF01B3E3}"/>
              </a:ext>
            </a:extLst>
          </p:cNvPr>
          <p:cNvGrpSpPr/>
          <p:nvPr/>
        </p:nvGrpSpPr>
        <p:grpSpPr>
          <a:xfrm>
            <a:off x="357188" y="428626"/>
            <a:ext cx="11530012" cy="5800724"/>
            <a:chOff x="1562101" y="2216318"/>
            <a:chExt cx="9067800" cy="23872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6659F16-4AEA-64A1-9C6C-FF45F1B76F60}"/>
                </a:ext>
              </a:extLst>
            </p:cNvPr>
            <p:cNvSpPr txBox="1"/>
            <p:nvPr/>
          </p:nvSpPr>
          <p:spPr>
            <a:xfrm>
              <a:off x="2543908" y="2216318"/>
              <a:ext cx="71041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>
                <a:solidFill>
                  <a:schemeClr val="bg1"/>
                </a:solidFill>
                <a:latin typeface="Satoshi Black" pitchFamily="50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2175A12-CB8F-AD7F-0CEF-967206ECFC53}"/>
                </a:ext>
              </a:extLst>
            </p:cNvPr>
            <p:cNvSpPr txBox="1"/>
            <p:nvPr/>
          </p:nvSpPr>
          <p:spPr>
            <a:xfrm>
              <a:off x="1562101" y="3587920"/>
              <a:ext cx="9067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6000" dirty="0">
                <a:solidFill>
                  <a:schemeClr val="bg1"/>
                </a:solidFill>
                <a:latin typeface="Satoshi Black" pitchFamily="50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1ADC56-4F2F-0660-D444-3833E0095F36}"/>
              </a:ext>
            </a:extLst>
          </p:cNvPr>
          <p:cNvSpPr txBox="1"/>
          <p:nvPr/>
        </p:nvSpPr>
        <p:spPr>
          <a:xfrm>
            <a:off x="357188" y="428627"/>
            <a:ext cx="1092993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‘The thief comes only to steal and kill and destroy; </a:t>
            </a:r>
          </a:p>
          <a:p>
            <a:r>
              <a:rPr lang="en-GB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I have come that they may have life and have it to the full.’  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John 10v10</a:t>
            </a:r>
            <a:endParaRPr lang="en-GB" sz="4000" dirty="0">
              <a:solidFill>
                <a:schemeClr val="bg1"/>
              </a:solidFill>
              <a:latin typeface="Inter"/>
            </a:endParaRPr>
          </a:p>
          <a:p>
            <a:endParaRPr lang="en-GB" sz="4000" dirty="0">
              <a:solidFill>
                <a:schemeClr val="bg1"/>
              </a:solidFill>
              <a:latin typeface="Inter"/>
            </a:endParaRPr>
          </a:p>
          <a:p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‘</a:t>
            </a:r>
            <a:r>
              <a:rPr lang="en-GB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Where there’s no vision, the people perish.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’</a:t>
            </a:r>
            <a:r>
              <a:rPr lang="en-GB" sz="4000" i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Proverbs 29v18</a:t>
            </a:r>
          </a:p>
          <a:p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Vision brings clarity</a:t>
            </a:r>
          </a:p>
          <a:p>
            <a:pPr marL="1028700" lvl="1" indent="-5715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Clarity brings unity</a:t>
            </a:r>
          </a:p>
          <a:p>
            <a:pPr marL="1485900" lvl="2" indent="-571500">
              <a:buFontTx/>
              <a:buChar char="-"/>
            </a:pPr>
            <a:r>
              <a:rPr lang="en-GB" sz="4000" dirty="0">
                <a:solidFill>
                  <a:schemeClr val="bg1"/>
                </a:solidFill>
                <a:latin typeface="Calibri" panose="020F0502020204030204" pitchFamily="34" charset="0"/>
              </a:rPr>
              <a:t>Unity brings blessing </a:t>
            </a:r>
            <a:endParaRPr lang="en-GB" sz="4000" dirty="0">
              <a:solidFill>
                <a:schemeClr val="bg1"/>
              </a:solidFill>
              <a:latin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81558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6C96C-348C-3C3D-57F6-8E099458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B9F336A-8099-69C3-270C-0EE3C7187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2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79A575-DCB6-2104-B22B-597E707DE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hite text on a blue background&#10;&#10;Description automatically generated">
            <a:extLst>
              <a:ext uri="{FF2B5EF4-FFF2-40B4-BE49-F238E27FC236}">
                <a16:creationId xmlns:a16="http://schemas.microsoft.com/office/drawing/2014/main" id="{C775A71F-CAE3-F2FC-8985-DC227FA6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0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3BB40-2AE0-4594-2BD6-038C916FD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A018FB84-F5AF-0DC8-2736-906584480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6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6C96C-348C-3C3D-57F6-8E0994589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B9F336A-8099-69C3-270C-0EE3C7187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95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2230</TotalTime>
  <Words>71</Words>
  <Application>Microsoft Macintosh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Inter</vt:lpstr>
      <vt:lpstr>Satoshi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Gridley</dc:creator>
  <cp:lastModifiedBy>Richard Ellwood</cp:lastModifiedBy>
  <cp:revision>4</cp:revision>
  <dcterms:created xsi:type="dcterms:W3CDTF">2025-01-23T16:06:14Z</dcterms:created>
  <dcterms:modified xsi:type="dcterms:W3CDTF">2025-06-01T07:24:22Z</dcterms:modified>
</cp:coreProperties>
</file>