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8" r:id="rId2"/>
    <p:sldId id="273" r:id="rId3"/>
    <p:sldId id="258" r:id="rId4"/>
    <p:sldId id="25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4" r:id="rId19"/>
    <p:sldId id="279" r:id="rId20"/>
    <p:sldId id="280" r:id="rId21"/>
    <p:sldId id="275" r:id="rId22"/>
    <p:sldId id="272" r:id="rId23"/>
    <p:sldId id="277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0103"/>
    <a:srgbClr val="000A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4514C3-1C5F-48A3-AA50-E91541C78415}" v="26" dt="2025-07-03T12:15:08.3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Pearson (Stroud Christian Fellowship)" userId="c3ef6ae5-ffb3-48b7-bfe8-effac326a55d" providerId="ADAL" clId="{4A4514C3-1C5F-48A3-AA50-E91541C78415}"/>
    <pc:docChg chg="undo custSel addSld delSld modSld">
      <pc:chgData name="Martin Pearson (Stroud Christian Fellowship)" userId="c3ef6ae5-ffb3-48b7-bfe8-effac326a55d" providerId="ADAL" clId="{4A4514C3-1C5F-48A3-AA50-E91541C78415}" dt="2025-07-03T12:15:08.348" v="169"/>
      <pc:docMkLst>
        <pc:docMk/>
      </pc:docMkLst>
      <pc:sldChg chg="del">
        <pc:chgData name="Martin Pearson (Stroud Christian Fellowship)" userId="c3ef6ae5-ffb3-48b7-bfe8-effac326a55d" providerId="ADAL" clId="{4A4514C3-1C5F-48A3-AA50-E91541C78415}" dt="2025-07-03T11:13:58.389" v="132" actId="47"/>
        <pc:sldMkLst>
          <pc:docMk/>
          <pc:sldMk cId="2435231617" sldId="256"/>
        </pc:sldMkLst>
      </pc:sldChg>
      <pc:sldChg chg="delSp mod">
        <pc:chgData name="Martin Pearson (Stroud Christian Fellowship)" userId="c3ef6ae5-ffb3-48b7-bfe8-effac326a55d" providerId="ADAL" clId="{4A4514C3-1C5F-48A3-AA50-E91541C78415}" dt="2025-07-03T11:37:09.060" v="161" actId="478"/>
        <pc:sldMkLst>
          <pc:docMk/>
          <pc:sldMk cId="2903864080" sldId="257"/>
        </pc:sldMkLst>
        <pc:spChg chg="del">
          <ac:chgData name="Martin Pearson (Stroud Christian Fellowship)" userId="c3ef6ae5-ffb3-48b7-bfe8-effac326a55d" providerId="ADAL" clId="{4A4514C3-1C5F-48A3-AA50-E91541C78415}" dt="2025-07-03T11:37:09.060" v="161" actId="478"/>
          <ac:spMkLst>
            <pc:docMk/>
            <pc:sldMk cId="2903864080" sldId="257"/>
            <ac:spMk id="2" creationId="{AFC616F0-5FF7-4775-4CC3-78515C505FDA}"/>
          </ac:spMkLst>
        </pc:spChg>
        <pc:spChg chg="del">
          <ac:chgData name="Martin Pearson (Stroud Christian Fellowship)" userId="c3ef6ae5-ffb3-48b7-bfe8-effac326a55d" providerId="ADAL" clId="{4A4514C3-1C5F-48A3-AA50-E91541C78415}" dt="2025-07-03T11:37:05.852" v="160" actId="478"/>
          <ac:spMkLst>
            <pc:docMk/>
            <pc:sldMk cId="2903864080" sldId="257"/>
            <ac:spMk id="3" creationId="{8B50189B-55F2-EBDE-8B7E-9896A61F70E7}"/>
          </ac:spMkLst>
        </pc:spChg>
      </pc:sldChg>
      <pc:sldChg chg="delSp mod">
        <pc:chgData name="Martin Pearson (Stroud Christian Fellowship)" userId="c3ef6ae5-ffb3-48b7-bfe8-effac326a55d" providerId="ADAL" clId="{4A4514C3-1C5F-48A3-AA50-E91541C78415}" dt="2025-07-03T11:37:16.911" v="163" actId="478"/>
        <pc:sldMkLst>
          <pc:docMk/>
          <pc:sldMk cId="3817202814" sldId="258"/>
        </pc:sldMkLst>
        <pc:spChg chg="del">
          <ac:chgData name="Martin Pearson (Stroud Christian Fellowship)" userId="c3ef6ae5-ffb3-48b7-bfe8-effac326a55d" providerId="ADAL" clId="{4A4514C3-1C5F-48A3-AA50-E91541C78415}" dt="2025-07-03T11:37:16.911" v="163" actId="478"/>
          <ac:spMkLst>
            <pc:docMk/>
            <pc:sldMk cId="3817202814" sldId="258"/>
            <ac:spMk id="2" creationId="{1D551422-CCB3-67C8-9D22-7BC90A9B7409}"/>
          </ac:spMkLst>
        </pc:spChg>
        <pc:spChg chg="del">
          <ac:chgData name="Martin Pearson (Stroud Christian Fellowship)" userId="c3ef6ae5-ffb3-48b7-bfe8-effac326a55d" providerId="ADAL" clId="{4A4514C3-1C5F-48A3-AA50-E91541C78415}" dt="2025-07-03T11:37:13.521" v="162" actId="478"/>
          <ac:spMkLst>
            <pc:docMk/>
            <pc:sldMk cId="3817202814" sldId="258"/>
            <ac:spMk id="3" creationId="{9694B233-E4A1-5289-051A-074B0876B0F5}"/>
          </ac:spMkLst>
        </pc:spChg>
      </pc:sldChg>
      <pc:sldChg chg="delSp mod setBg">
        <pc:chgData name="Martin Pearson (Stroud Christian Fellowship)" userId="c3ef6ae5-ffb3-48b7-bfe8-effac326a55d" providerId="ADAL" clId="{4A4514C3-1C5F-48A3-AA50-E91541C78415}" dt="2025-07-03T11:36:58.931" v="159" actId="478"/>
        <pc:sldMkLst>
          <pc:docMk/>
          <pc:sldMk cId="153819886" sldId="260"/>
        </pc:sldMkLst>
        <pc:spChg chg="del">
          <ac:chgData name="Martin Pearson (Stroud Christian Fellowship)" userId="c3ef6ae5-ffb3-48b7-bfe8-effac326a55d" providerId="ADAL" clId="{4A4514C3-1C5F-48A3-AA50-E91541C78415}" dt="2025-07-03T11:36:58.931" v="159" actId="478"/>
          <ac:spMkLst>
            <pc:docMk/>
            <pc:sldMk cId="153819886" sldId="260"/>
            <ac:spMk id="2" creationId="{FEC0B6CF-03CC-6151-CE6B-E31A4225FFC7}"/>
          </ac:spMkLst>
        </pc:spChg>
      </pc:sldChg>
      <pc:sldChg chg="delSp mod">
        <pc:chgData name="Martin Pearson (Stroud Christian Fellowship)" userId="c3ef6ae5-ffb3-48b7-bfe8-effac326a55d" providerId="ADAL" clId="{4A4514C3-1C5F-48A3-AA50-E91541C78415}" dt="2025-07-03T11:36:48.307" v="158" actId="478"/>
        <pc:sldMkLst>
          <pc:docMk/>
          <pc:sldMk cId="2558497547" sldId="261"/>
        </pc:sldMkLst>
        <pc:spChg chg="del">
          <ac:chgData name="Martin Pearson (Stroud Christian Fellowship)" userId="c3ef6ae5-ffb3-48b7-bfe8-effac326a55d" providerId="ADAL" clId="{4A4514C3-1C5F-48A3-AA50-E91541C78415}" dt="2025-07-03T11:36:48.307" v="158" actId="478"/>
          <ac:spMkLst>
            <pc:docMk/>
            <pc:sldMk cId="2558497547" sldId="261"/>
            <ac:spMk id="2" creationId="{C35DC1D4-683D-CDD2-A507-73D82D315124}"/>
          </ac:spMkLst>
        </pc:spChg>
        <pc:spChg chg="del">
          <ac:chgData name="Martin Pearson (Stroud Christian Fellowship)" userId="c3ef6ae5-ffb3-48b7-bfe8-effac326a55d" providerId="ADAL" clId="{4A4514C3-1C5F-48A3-AA50-E91541C78415}" dt="2025-07-03T11:36:42.221" v="157" actId="478"/>
          <ac:spMkLst>
            <pc:docMk/>
            <pc:sldMk cId="2558497547" sldId="261"/>
            <ac:spMk id="3" creationId="{AFE9C586-C2E3-B1D6-83C2-DAB1E5CBB442}"/>
          </ac:spMkLst>
        </pc:spChg>
      </pc:sldChg>
      <pc:sldChg chg="delSp mod setBg">
        <pc:chgData name="Martin Pearson (Stroud Christian Fellowship)" userId="c3ef6ae5-ffb3-48b7-bfe8-effac326a55d" providerId="ADAL" clId="{4A4514C3-1C5F-48A3-AA50-E91541C78415}" dt="2025-07-03T11:35:19.446" v="140" actId="478"/>
        <pc:sldMkLst>
          <pc:docMk/>
          <pc:sldMk cId="1076344361" sldId="262"/>
        </pc:sldMkLst>
        <pc:spChg chg="del">
          <ac:chgData name="Martin Pearson (Stroud Christian Fellowship)" userId="c3ef6ae5-ffb3-48b7-bfe8-effac326a55d" providerId="ADAL" clId="{4A4514C3-1C5F-48A3-AA50-E91541C78415}" dt="2025-07-03T11:35:16.028" v="139" actId="478"/>
          <ac:spMkLst>
            <pc:docMk/>
            <pc:sldMk cId="1076344361" sldId="262"/>
            <ac:spMk id="2" creationId="{DCBEC1F3-40AF-D1C5-984F-0920D0C8868D}"/>
          </ac:spMkLst>
        </pc:spChg>
        <pc:spChg chg="del">
          <ac:chgData name="Martin Pearson (Stroud Christian Fellowship)" userId="c3ef6ae5-ffb3-48b7-bfe8-effac326a55d" providerId="ADAL" clId="{4A4514C3-1C5F-48A3-AA50-E91541C78415}" dt="2025-07-03T11:35:19.446" v="140" actId="478"/>
          <ac:spMkLst>
            <pc:docMk/>
            <pc:sldMk cId="1076344361" sldId="262"/>
            <ac:spMk id="3" creationId="{4A5CEA6A-1D1F-6140-D605-E1994E0D48EB}"/>
          </ac:spMkLst>
        </pc:spChg>
      </pc:sldChg>
      <pc:sldChg chg="delSp mod">
        <pc:chgData name="Martin Pearson (Stroud Christian Fellowship)" userId="c3ef6ae5-ffb3-48b7-bfe8-effac326a55d" providerId="ADAL" clId="{4A4514C3-1C5F-48A3-AA50-E91541C78415}" dt="2025-07-03T11:36:34.505" v="156" actId="478"/>
        <pc:sldMkLst>
          <pc:docMk/>
          <pc:sldMk cId="1305930979" sldId="263"/>
        </pc:sldMkLst>
        <pc:spChg chg="del">
          <ac:chgData name="Martin Pearson (Stroud Christian Fellowship)" userId="c3ef6ae5-ffb3-48b7-bfe8-effac326a55d" providerId="ADAL" clId="{4A4514C3-1C5F-48A3-AA50-E91541C78415}" dt="2025-07-03T11:36:34.505" v="156" actId="478"/>
          <ac:spMkLst>
            <pc:docMk/>
            <pc:sldMk cId="1305930979" sldId="263"/>
            <ac:spMk id="2" creationId="{9E59A162-44AA-8C53-6EB3-6B373E09F164}"/>
          </ac:spMkLst>
        </pc:spChg>
        <pc:spChg chg="del">
          <ac:chgData name="Martin Pearson (Stroud Christian Fellowship)" userId="c3ef6ae5-ffb3-48b7-bfe8-effac326a55d" providerId="ADAL" clId="{4A4514C3-1C5F-48A3-AA50-E91541C78415}" dt="2025-07-03T11:36:30.904" v="155" actId="478"/>
          <ac:spMkLst>
            <pc:docMk/>
            <pc:sldMk cId="1305930979" sldId="263"/>
            <ac:spMk id="3" creationId="{056A5D00-A99A-AEE0-BFEB-6CAF3E84BA1B}"/>
          </ac:spMkLst>
        </pc:spChg>
      </pc:sldChg>
      <pc:sldChg chg="delSp mod">
        <pc:chgData name="Martin Pearson (Stroud Christian Fellowship)" userId="c3ef6ae5-ffb3-48b7-bfe8-effac326a55d" providerId="ADAL" clId="{4A4514C3-1C5F-48A3-AA50-E91541C78415}" dt="2025-07-03T11:36:23.947" v="154" actId="478"/>
        <pc:sldMkLst>
          <pc:docMk/>
          <pc:sldMk cId="1994348978" sldId="264"/>
        </pc:sldMkLst>
        <pc:spChg chg="del">
          <ac:chgData name="Martin Pearson (Stroud Christian Fellowship)" userId="c3ef6ae5-ffb3-48b7-bfe8-effac326a55d" providerId="ADAL" clId="{4A4514C3-1C5F-48A3-AA50-E91541C78415}" dt="2025-07-03T11:36:20.859" v="153" actId="478"/>
          <ac:spMkLst>
            <pc:docMk/>
            <pc:sldMk cId="1994348978" sldId="264"/>
            <ac:spMk id="2" creationId="{42BE2C21-B6B3-EB01-769E-6B92C4F2AAE1}"/>
          </ac:spMkLst>
        </pc:spChg>
        <pc:spChg chg="del">
          <ac:chgData name="Martin Pearson (Stroud Christian Fellowship)" userId="c3ef6ae5-ffb3-48b7-bfe8-effac326a55d" providerId="ADAL" clId="{4A4514C3-1C5F-48A3-AA50-E91541C78415}" dt="2025-07-03T11:36:23.947" v="154" actId="478"/>
          <ac:spMkLst>
            <pc:docMk/>
            <pc:sldMk cId="1994348978" sldId="264"/>
            <ac:spMk id="3" creationId="{B33D897A-6022-D113-23B6-078CA21ED3A5}"/>
          </ac:spMkLst>
        </pc:spChg>
      </pc:sldChg>
      <pc:sldChg chg="delSp mod">
        <pc:chgData name="Martin Pearson (Stroud Christian Fellowship)" userId="c3ef6ae5-ffb3-48b7-bfe8-effac326a55d" providerId="ADAL" clId="{4A4514C3-1C5F-48A3-AA50-E91541C78415}" dt="2025-07-03T11:36:14.724" v="152" actId="478"/>
        <pc:sldMkLst>
          <pc:docMk/>
          <pc:sldMk cId="2824945734" sldId="265"/>
        </pc:sldMkLst>
        <pc:spChg chg="del">
          <ac:chgData name="Martin Pearson (Stroud Christian Fellowship)" userId="c3ef6ae5-ffb3-48b7-bfe8-effac326a55d" providerId="ADAL" clId="{4A4514C3-1C5F-48A3-AA50-E91541C78415}" dt="2025-07-03T11:36:11.772" v="151" actId="478"/>
          <ac:spMkLst>
            <pc:docMk/>
            <pc:sldMk cId="2824945734" sldId="265"/>
            <ac:spMk id="2" creationId="{3A9C42E7-B868-6043-5A36-E58631EC975D}"/>
          </ac:spMkLst>
        </pc:spChg>
        <pc:spChg chg="del">
          <ac:chgData name="Martin Pearson (Stroud Christian Fellowship)" userId="c3ef6ae5-ffb3-48b7-bfe8-effac326a55d" providerId="ADAL" clId="{4A4514C3-1C5F-48A3-AA50-E91541C78415}" dt="2025-07-03T11:36:14.724" v="152" actId="478"/>
          <ac:spMkLst>
            <pc:docMk/>
            <pc:sldMk cId="2824945734" sldId="265"/>
            <ac:spMk id="3" creationId="{434D4AFC-6F61-EE4C-9424-F68726B128D0}"/>
          </ac:spMkLst>
        </pc:spChg>
      </pc:sldChg>
      <pc:sldChg chg="delSp mod">
        <pc:chgData name="Martin Pearson (Stroud Christian Fellowship)" userId="c3ef6ae5-ffb3-48b7-bfe8-effac326a55d" providerId="ADAL" clId="{4A4514C3-1C5F-48A3-AA50-E91541C78415}" dt="2025-07-03T11:36:07.225" v="150" actId="478"/>
        <pc:sldMkLst>
          <pc:docMk/>
          <pc:sldMk cId="2970598996" sldId="266"/>
        </pc:sldMkLst>
        <pc:spChg chg="del">
          <ac:chgData name="Martin Pearson (Stroud Christian Fellowship)" userId="c3ef6ae5-ffb3-48b7-bfe8-effac326a55d" providerId="ADAL" clId="{4A4514C3-1C5F-48A3-AA50-E91541C78415}" dt="2025-07-03T11:36:03.769" v="149" actId="478"/>
          <ac:spMkLst>
            <pc:docMk/>
            <pc:sldMk cId="2970598996" sldId="266"/>
            <ac:spMk id="2" creationId="{E3B6F1E2-3196-871A-F5B0-5DADCEF7E661}"/>
          </ac:spMkLst>
        </pc:spChg>
        <pc:spChg chg="del">
          <ac:chgData name="Martin Pearson (Stroud Christian Fellowship)" userId="c3ef6ae5-ffb3-48b7-bfe8-effac326a55d" providerId="ADAL" clId="{4A4514C3-1C5F-48A3-AA50-E91541C78415}" dt="2025-07-03T11:36:07.225" v="150" actId="478"/>
          <ac:spMkLst>
            <pc:docMk/>
            <pc:sldMk cId="2970598996" sldId="266"/>
            <ac:spMk id="3" creationId="{A3D6B90E-7786-0F9E-5418-FFF5E46B65CA}"/>
          </ac:spMkLst>
        </pc:spChg>
      </pc:sldChg>
      <pc:sldChg chg="delSp mod">
        <pc:chgData name="Martin Pearson (Stroud Christian Fellowship)" userId="c3ef6ae5-ffb3-48b7-bfe8-effac326a55d" providerId="ADAL" clId="{4A4514C3-1C5F-48A3-AA50-E91541C78415}" dt="2025-07-03T11:35:55.645" v="148" actId="478"/>
        <pc:sldMkLst>
          <pc:docMk/>
          <pc:sldMk cId="4073729129" sldId="267"/>
        </pc:sldMkLst>
        <pc:spChg chg="del">
          <ac:chgData name="Martin Pearson (Stroud Christian Fellowship)" userId="c3ef6ae5-ffb3-48b7-bfe8-effac326a55d" providerId="ADAL" clId="{4A4514C3-1C5F-48A3-AA50-E91541C78415}" dt="2025-07-03T11:35:52.342" v="147" actId="478"/>
          <ac:spMkLst>
            <pc:docMk/>
            <pc:sldMk cId="4073729129" sldId="267"/>
            <ac:spMk id="2" creationId="{52597339-1C0E-D332-8224-E48F1E1A7A04}"/>
          </ac:spMkLst>
        </pc:spChg>
        <pc:spChg chg="del">
          <ac:chgData name="Martin Pearson (Stroud Christian Fellowship)" userId="c3ef6ae5-ffb3-48b7-bfe8-effac326a55d" providerId="ADAL" clId="{4A4514C3-1C5F-48A3-AA50-E91541C78415}" dt="2025-07-03T11:35:55.645" v="148" actId="478"/>
          <ac:spMkLst>
            <pc:docMk/>
            <pc:sldMk cId="4073729129" sldId="267"/>
            <ac:spMk id="3" creationId="{18CF178F-8A9C-7F8B-8318-06CBE07CE547}"/>
          </ac:spMkLst>
        </pc:spChg>
      </pc:sldChg>
      <pc:sldChg chg="delSp mod">
        <pc:chgData name="Martin Pearson (Stroud Christian Fellowship)" userId="c3ef6ae5-ffb3-48b7-bfe8-effac326a55d" providerId="ADAL" clId="{4A4514C3-1C5F-48A3-AA50-E91541C78415}" dt="2025-07-03T11:35:48.326" v="146" actId="478"/>
        <pc:sldMkLst>
          <pc:docMk/>
          <pc:sldMk cId="2147011149" sldId="268"/>
        </pc:sldMkLst>
        <pc:spChg chg="del">
          <ac:chgData name="Martin Pearson (Stroud Christian Fellowship)" userId="c3ef6ae5-ffb3-48b7-bfe8-effac326a55d" providerId="ADAL" clId="{4A4514C3-1C5F-48A3-AA50-E91541C78415}" dt="2025-07-03T11:35:44.841" v="145" actId="478"/>
          <ac:spMkLst>
            <pc:docMk/>
            <pc:sldMk cId="2147011149" sldId="268"/>
            <ac:spMk id="2" creationId="{0E30E3E9-FE1B-2D3F-EB51-5EE061617005}"/>
          </ac:spMkLst>
        </pc:spChg>
        <pc:spChg chg="del">
          <ac:chgData name="Martin Pearson (Stroud Christian Fellowship)" userId="c3ef6ae5-ffb3-48b7-bfe8-effac326a55d" providerId="ADAL" clId="{4A4514C3-1C5F-48A3-AA50-E91541C78415}" dt="2025-07-03T11:35:48.326" v="146" actId="478"/>
          <ac:spMkLst>
            <pc:docMk/>
            <pc:sldMk cId="2147011149" sldId="268"/>
            <ac:spMk id="3" creationId="{AF4D8BB7-44D6-8AEE-317F-9194A9F4F67E}"/>
          </ac:spMkLst>
        </pc:spChg>
      </pc:sldChg>
      <pc:sldChg chg="delSp mod">
        <pc:chgData name="Martin Pearson (Stroud Christian Fellowship)" userId="c3ef6ae5-ffb3-48b7-bfe8-effac326a55d" providerId="ADAL" clId="{4A4514C3-1C5F-48A3-AA50-E91541C78415}" dt="2025-07-03T11:35:40.525" v="144" actId="478"/>
        <pc:sldMkLst>
          <pc:docMk/>
          <pc:sldMk cId="1133375328" sldId="269"/>
        </pc:sldMkLst>
        <pc:spChg chg="del">
          <ac:chgData name="Martin Pearson (Stroud Christian Fellowship)" userId="c3ef6ae5-ffb3-48b7-bfe8-effac326a55d" providerId="ADAL" clId="{4A4514C3-1C5F-48A3-AA50-E91541C78415}" dt="2025-07-03T11:35:40.525" v="144" actId="478"/>
          <ac:spMkLst>
            <pc:docMk/>
            <pc:sldMk cId="1133375328" sldId="269"/>
            <ac:spMk id="2" creationId="{474BA837-5AF2-75B1-B766-6D5BF73F26F4}"/>
          </ac:spMkLst>
        </pc:spChg>
        <pc:spChg chg="del">
          <ac:chgData name="Martin Pearson (Stroud Christian Fellowship)" userId="c3ef6ae5-ffb3-48b7-bfe8-effac326a55d" providerId="ADAL" clId="{4A4514C3-1C5F-48A3-AA50-E91541C78415}" dt="2025-07-03T11:35:37.958" v="143" actId="478"/>
          <ac:spMkLst>
            <pc:docMk/>
            <pc:sldMk cId="1133375328" sldId="269"/>
            <ac:spMk id="3" creationId="{959F9B5A-7544-15CA-BF7B-7221F1816F2A}"/>
          </ac:spMkLst>
        </pc:spChg>
      </pc:sldChg>
      <pc:sldChg chg="delSp mod">
        <pc:chgData name="Martin Pearson (Stroud Christian Fellowship)" userId="c3ef6ae5-ffb3-48b7-bfe8-effac326a55d" providerId="ADAL" clId="{4A4514C3-1C5F-48A3-AA50-E91541C78415}" dt="2025-07-03T11:35:32.284" v="142" actId="478"/>
        <pc:sldMkLst>
          <pc:docMk/>
          <pc:sldMk cId="988615711" sldId="270"/>
        </pc:sldMkLst>
        <pc:spChg chg="del">
          <ac:chgData name="Martin Pearson (Stroud Christian Fellowship)" userId="c3ef6ae5-ffb3-48b7-bfe8-effac326a55d" providerId="ADAL" clId="{4A4514C3-1C5F-48A3-AA50-E91541C78415}" dt="2025-07-03T11:35:32.284" v="142" actId="478"/>
          <ac:spMkLst>
            <pc:docMk/>
            <pc:sldMk cId="988615711" sldId="270"/>
            <ac:spMk id="2" creationId="{3CE93FCF-4CD2-14F6-9EF5-9CA16A18293C}"/>
          </ac:spMkLst>
        </pc:spChg>
        <pc:spChg chg="del">
          <ac:chgData name="Martin Pearson (Stroud Christian Fellowship)" userId="c3ef6ae5-ffb3-48b7-bfe8-effac326a55d" providerId="ADAL" clId="{4A4514C3-1C5F-48A3-AA50-E91541C78415}" dt="2025-07-03T11:35:29.569" v="141" actId="478"/>
          <ac:spMkLst>
            <pc:docMk/>
            <pc:sldMk cId="988615711" sldId="270"/>
            <ac:spMk id="3" creationId="{54553A62-8782-F1C9-E36D-8314ED277901}"/>
          </ac:spMkLst>
        </pc:spChg>
      </pc:sldChg>
      <pc:sldChg chg="setBg">
        <pc:chgData name="Martin Pearson (Stroud Christian Fellowship)" userId="c3ef6ae5-ffb3-48b7-bfe8-effac326a55d" providerId="ADAL" clId="{4A4514C3-1C5F-48A3-AA50-E91541C78415}" dt="2025-07-03T10:29:57.643" v="6"/>
        <pc:sldMkLst>
          <pc:docMk/>
          <pc:sldMk cId="800475434" sldId="272"/>
        </pc:sldMkLst>
      </pc:sldChg>
      <pc:sldChg chg="addSp new mod setBg">
        <pc:chgData name="Martin Pearson (Stroud Christian Fellowship)" userId="c3ef6ae5-ffb3-48b7-bfe8-effac326a55d" providerId="ADAL" clId="{4A4514C3-1C5F-48A3-AA50-E91541C78415}" dt="2025-07-03T10:11:40.572" v="3"/>
        <pc:sldMkLst>
          <pc:docMk/>
          <pc:sldMk cId="3335489725" sldId="274"/>
        </pc:sldMkLst>
        <pc:picChg chg="add">
          <ac:chgData name="Martin Pearson (Stroud Christian Fellowship)" userId="c3ef6ae5-ffb3-48b7-bfe8-effac326a55d" providerId="ADAL" clId="{4A4514C3-1C5F-48A3-AA50-E91541C78415}" dt="2025-07-03T10:11:15.250" v="1" actId="22"/>
          <ac:picMkLst>
            <pc:docMk/>
            <pc:sldMk cId="3335489725" sldId="274"/>
            <ac:picMk id="5" creationId="{16AA23F4-74DE-777B-DF50-C831A72BF81D}"/>
          </ac:picMkLst>
        </pc:picChg>
      </pc:sldChg>
      <pc:sldChg chg="addSp modSp new mod setBg">
        <pc:chgData name="Martin Pearson (Stroud Christian Fellowship)" userId="c3ef6ae5-ffb3-48b7-bfe8-effac326a55d" providerId="ADAL" clId="{4A4514C3-1C5F-48A3-AA50-E91541C78415}" dt="2025-07-03T10:31:31.338" v="9" actId="26606"/>
        <pc:sldMkLst>
          <pc:docMk/>
          <pc:sldMk cId="2020895854" sldId="275"/>
        </pc:sldMkLst>
        <pc:picChg chg="add mod">
          <ac:chgData name="Martin Pearson (Stroud Christian Fellowship)" userId="c3ef6ae5-ffb3-48b7-bfe8-effac326a55d" providerId="ADAL" clId="{4A4514C3-1C5F-48A3-AA50-E91541C78415}" dt="2025-07-03T10:31:31.338" v="9" actId="26606"/>
          <ac:picMkLst>
            <pc:docMk/>
            <pc:sldMk cId="2020895854" sldId="275"/>
            <ac:picMk id="2" creationId="{5CC11D61-4BA6-B877-3BB2-8501F95929A2}"/>
          </ac:picMkLst>
        </pc:picChg>
      </pc:sldChg>
      <pc:sldChg chg="addSp modSp new del mod setBg">
        <pc:chgData name="Martin Pearson (Stroud Christian Fellowship)" userId="c3ef6ae5-ffb3-48b7-bfe8-effac326a55d" providerId="ADAL" clId="{4A4514C3-1C5F-48A3-AA50-E91541C78415}" dt="2025-07-03T11:07:30.647" v="98" actId="47"/>
        <pc:sldMkLst>
          <pc:docMk/>
          <pc:sldMk cId="2218285776" sldId="276"/>
        </pc:sldMkLst>
        <pc:spChg chg="add mod">
          <ac:chgData name="Martin Pearson (Stroud Christian Fellowship)" userId="c3ef6ae5-ffb3-48b7-bfe8-effac326a55d" providerId="ADAL" clId="{4A4514C3-1C5F-48A3-AA50-E91541C78415}" dt="2025-07-03T11:00:46.576" v="71" actId="207"/>
          <ac:spMkLst>
            <pc:docMk/>
            <pc:sldMk cId="2218285776" sldId="276"/>
            <ac:spMk id="2" creationId="{6FD49E69-B3AF-0DEF-7B28-9E71DDACCB51}"/>
          </ac:spMkLst>
        </pc:spChg>
      </pc:sldChg>
      <pc:sldChg chg="addSp modSp new mod setBg">
        <pc:chgData name="Martin Pearson (Stroud Christian Fellowship)" userId="c3ef6ae5-ffb3-48b7-bfe8-effac326a55d" providerId="ADAL" clId="{4A4514C3-1C5F-48A3-AA50-E91541C78415}" dt="2025-07-03T11:12:29.293" v="101" actId="207"/>
        <pc:sldMkLst>
          <pc:docMk/>
          <pc:sldMk cId="3458878408" sldId="277"/>
        </pc:sldMkLst>
        <pc:spChg chg="add mod">
          <ac:chgData name="Martin Pearson (Stroud Christian Fellowship)" userId="c3ef6ae5-ffb3-48b7-bfe8-effac326a55d" providerId="ADAL" clId="{4A4514C3-1C5F-48A3-AA50-E91541C78415}" dt="2025-07-03T11:12:29.293" v="101" actId="207"/>
          <ac:spMkLst>
            <pc:docMk/>
            <pc:sldMk cId="3458878408" sldId="277"/>
            <ac:spMk id="3" creationId="{903390A5-5DB5-27D7-B27F-6ADE1E0519EC}"/>
          </ac:spMkLst>
        </pc:spChg>
      </pc:sldChg>
      <pc:sldChg chg="modSp new mod">
        <pc:chgData name="Martin Pearson (Stroud Christian Fellowship)" userId="c3ef6ae5-ffb3-48b7-bfe8-effac326a55d" providerId="ADAL" clId="{4A4514C3-1C5F-48A3-AA50-E91541C78415}" dt="2025-07-03T11:13:47.849" v="131" actId="20577"/>
        <pc:sldMkLst>
          <pc:docMk/>
          <pc:sldMk cId="2405268214" sldId="278"/>
        </pc:sldMkLst>
        <pc:spChg chg="mod">
          <ac:chgData name="Martin Pearson (Stroud Christian Fellowship)" userId="c3ef6ae5-ffb3-48b7-bfe8-effac326a55d" providerId="ADAL" clId="{4A4514C3-1C5F-48A3-AA50-E91541C78415}" dt="2025-07-03T11:13:40.190" v="117" actId="20577"/>
          <ac:spMkLst>
            <pc:docMk/>
            <pc:sldMk cId="2405268214" sldId="278"/>
            <ac:spMk id="2" creationId="{61CF515D-0CC0-5D4A-6B57-B648F5BD2C35}"/>
          </ac:spMkLst>
        </pc:spChg>
        <pc:spChg chg="mod">
          <ac:chgData name="Martin Pearson (Stroud Christian Fellowship)" userId="c3ef6ae5-ffb3-48b7-bfe8-effac326a55d" providerId="ADAL" clId="{4A4514C3-1C5F-48A3-AA50-E91541C78415}" dt="2025-07-03T11:13:47.849" v="131" actId="20577"/>
          <ac:spMkLst>
            <pc:docMk/>
            <pc:sldMk cId="2405268214" sldId="278"/>
            <ac:spMk id="3" creationId="{740F4193-681E-9717-06D2-7F1DE611DBA4}"/>
          </ac:spMkLst>
        </pc:spChg>
      </pc:sldChg>
      <pc:sldChg chg="new setBg">
        <pc:chgData name="Martin Pearson (Stroud Christian Fellowship)" userId="c3ef6ae5-ffb3-48b7-bfe8-effac326a55d" providerId="ADAL" clId="{4A4514C3-1C5F-48A3-AA50-E91541C78415}" dt="2025-07-03T12:12:58.335" v="166"/>
        <pc:sldMkLst>
          <pc:docMk/>
          <pc:sldMk cId="79870485" sldId="279"/>
        </pc:sldMkLst>
      </pc:sldChg>
      <pc:sldChg chg="new setBg">
        <pc:chgData name="Martin Pearson (Stroud Christian Fellowship)" userId="c3ef6ae5-ffb3-48b7-bfe8-effac326a55d" providerId="ADAL" clId="{4A4514C3-1C5F-48A3-AA50-E91541C78415}" dt="2025-07-03T12:15:08.348" v="169"/>
        <pc:sldMkLst>
          <pc:docMk/>
          <pc:sldMk cId="2794163204" sldId="28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7/3/2025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7/3/2025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7/3/2025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7/3/2025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7/3/2025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7/3/2025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7/3/2025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7/3/2025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7/3/2025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7/3/2025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7/3/2025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7/3/2025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7/3/2025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7/3/2025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7/3/2025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7/3/2025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7/3/2025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7/3/2025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F515D-0CC0-5D4A-6B57-B648F5BD2C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Failing Forward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0F4193-681E-9717-06D2-7F1DE611DB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Martin Pearson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5268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348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945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0598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3729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7011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33753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86157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332CF790-B941-0CA4-AD7F-CD503CCFC93D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1120775" y="1825625"/>
            <a:ext cx="10233025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4400" dirty="0">
                <a:latin typeface="Kimberley" pitchFamily="2" charset="0"/>
              </a:rPr>
              <a:t>The End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AA91FC6D-DF43-EC2E-C66C-50DA2E96A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444625"/>
            <a:ext cx="37449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GB" altLang="en-US" sz="4400" dirty="0">
                <a:solidFill>
                  <a:srgbClr val="000000"/>
                </a:solidFill>
                <a:latin typeface="Kimberley" pitchFamily="2" charset="0"/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1514192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FE27D-1C5E-4D04-E7D2-5AB7A866F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BE150-9D9D-5E29-1560-E6ECBC7095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AA23F4-74DE-777B-DF50-C831A72BF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241" y="171167"/>
            <a:ext cx="8969517" cy="65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489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870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DA1ED-0D5F-9A2E-047F-C2C0D7EDEF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C36761-178D-4BAF-425C-5AFD4703D2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DFB9AE-8CCD-C7CC-9172-4BF95590A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1" y="524039"/>
            <a:ext cx="7646722" cy="57333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64CBA2-76B9-69A0-AD99-42BEE250D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6259" y="524039"/>
            <a:ext cx="4295096" cy="573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5550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41632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C11D61-4BA6-B877-3BB2-8501F95929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68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8958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61555-A940-193D-6DB9-2CC9BACDF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48019-F535-9C4B-FF38-A72BB7F0A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04754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3390A5-5DB5-27D7-B27F-6ADE1E0519EC}"/>
              </a:ext>
            </a:extLst>
          </p:cNvPr>
          <p:cNvSpPr txBox="1"/>
          <p:nvPr/>
        </p:nvSpPr>
        <p:spPr>
          <a:xfrm>
            <a:off x="6351640" y="1073448"/>
            <a:ext cx="6096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A0103"/>
                </a:solidFill>
                <a:latin typeface="Aptos Black" panose="020B0004020202020204" pitchFamily="34" charset="0"/>
              </a:rPr>
              <a:t>HOLD ON</a:t>
            </a:r>
            <a:br>
              <a:rPr lang="en-US" sz="2800" b="1" dirty="0">
                <a:solidFill>
                  <a:srgbClr val="0A0103"/>
                </a:solidFill>
                <a:latin typeface="Aptos Black" panose="020B0004020202020204" pitchFamily="34" charset="0"/>
              </a:rPr>
            </a:br>
            <a:r>
              <a:rPr lang="en-US" sz="1200" b="1" dirty="0">
                <a:solidFill>
                  <a:srgbClr val="0A0103"/>
                </a:solidFill>
                <a:latin typeface="Aptos Black" panose="020B0004020202020204" pitchFamily="34" charset="0"/>
              </a:rPr>
              <a:t>…</a:t>
            </a:r>
          </a:p>
          <a:p>
            <a:pPr algn="ctr"/>
            <a:r>
              <a:rPr lang="en-US" sz="2800" b="1" dirty="0">
                <a:solidFill>
                  <a:srgbClr val="0A0103"/>
                </a:solidFill>
                <a:latin typeface="Aptos Black" panose="020B0004020202020204" pitchFamily="34" charset="0"/>
              </a:rPr>
              <a:t>GOD KNOWS</a:t>
            </a:r>
          </a:p>
          <a:p>
            <a:pPr algn="ctr"/>
            <a:r>
              <a:rPr lang="en-US" sz="2800" b="1" dirty="0">
                <a:solidFill>
                  <a:srgbClr val="0A0103"/>
                </a:solidFill>
                <a:latin typeface="Aptos Black" panose="020B0004020202020204" pitchFamily="34" charset="0"/>
              </a:rPr>
              <a:t>WHAT HES </a:t>
            </a:r>
          </a:p>
          <a:p>
            <a:pPr algn="ctr"/>
            <a:r>
              <a:rPr lang="en-US" sz="2800" b="1" dirty="0">
                <a:solidFill>
                  <a:srgbClr val="0A0103"/>
                </a:solidFill>
                <a:latin typeface="Aptos Black" panose="020B0004020202020204" pitchFamily="34" charset="0"/>
              </a:rPr>
              <a:t>DOING</a:t>
            </a:r>
            <a:endParaRPr lang="en-GB" sz="2800" b="1" dirty="0">
              <a:solidFill>
                <a:srgbClr val="0A0103"/>
              </a:solidFill>
              <a:latin typeface="Aptos Black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878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202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3864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1802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819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8497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6344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5930979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0</TotalTime>
  <Words>17</Words>
  <Application>Microsoft Office PowerPoint</Application>
  <PresentationFormat>Widescreen</PresentationFormat>
  <Paragraphs>8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Aptos Black</vt:lpstr>
      <vt:lpstr>Arial</vt:lpstr>
      <vt:lpstr>Corbel</vt:lpstr>
      <vt:lpstr>Kimberley</vt:lpstr>
      <vt:lpstr>Depth</vt:lpstr>
      <vt:lpstr>Failing Forward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Martin Pearson (Stroud Christian Fellowship)</dc:creator>
  <cp:lastModifiedBy>Martin Pearson (Stroud Christian Fellowship)</cp:lastModifiedBy>
  <cp:revision>1</cp:revision>
  <dcterms:created xsi:type="dcterms:W3CDTF">2025-07-03T09:17:45Z</dcterms:created>
  <dcterms:modified xsi:type="dcterms:W3CDTF">2025-07-03T12:15:13Z</dcterms:modified>
</cp:coreProperties>
</file>