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9/18/2025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9/18/2025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9/18/2025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9/18/2025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9/18/2025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9/18/2025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9/18/2025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9/18/2025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567542"/>
            <a:ext cx="9687216" cy="2365107"/>
          </a:xfrm>
        </p:spPr>
        <p:txBody>
          <a:bodyPr/>
          <a:lstStyle/>
          <a:p>
            <a:r>
              <a:rPr lang="en-GB" dirty="0" smtClean="0"/>
              <a:t>Worship might not be what you think it is!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481288"/>
            <a:ext cx="8825658" cy="861420"/>
          </a:xfrm>
        </p:spPr>
        <p:txBody>
          <a:bodyPr>
            <a:normAutofit/>
          </a:bodyPr>
          <a:lstStyle/>
          <a:p>
            <a:r>
              <a:rPr lang="en-GB" sz="2800" dirty="0" smtClean="0"/>
              <a:t>So What it is it?                          </a:t>
            </a:r>
            <a:r>
              <a:rPr lang="en-GB" sz="2600" dirty="0" smtClean="0"/>
              <a:t>&amp; what is it not?</a:t>
            </a:r>
            <a:endParaRPr lang="en-GB" sz="2600" dirty="0"/>
          </a:p>
        </p:txBody>
      </p:sp>
    </p:spTree>
    <p:extLst>
      <p:ext uri="{BB962C8B-B14F-4D97-AF65-F5344CB8AC3E}">
        <p14:creationId xmlns:p14="http://schemas.microsoft.com/office/powerpoint/2010/main" val="844871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Worship isn’t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5361" y="2018083"/>
            <a:ext cx="10162902" cy="4195481"/>
          </a:xfrm>
        </p:spPr>
        <p:txBody>
          <a:bodyPr/>
          <a:lstStyle/>
          <a:p>
            <a:r>
              <a:rPr lang="en-GB" sz="2800" b="1" dirty="0"/>
              <a:t>Worship is NOT </a:t>
            </a:r>
            <a:r>
              <a:rPr lang="en-GB" sz="2800" b="1" dirty="0" smtClean="0"/>
              <a:t>just about </a:t>
            </a:r>
            <a:r>
              <a:rPr lang="en-GB" sz="2800" b="1" dirty="0"/>
              <a:t>singing songs</a:t>
            </a:r>
          </a:p>
          <a:p>
            <a:r>
              <a:rPr lang="en-GB" sz="2800" b="1" dirty="0"/>
              <a:t>Worship is NOT about great music or </a:t>
            </a:r>
            <a:r>
              <a:rPr lang="en-GB" sz="2800" b="1" dirty="0" smtClean="0"/>
              <a:t>musicianship</a:t>
            </a:r>
          </a:p>
          <a:p>
            <a:r>
              <a:rPr lang="en-GB" sz="2800" b="1" dirty="0" smtClean="0"/>
              <a:t>Worship </a:t>
            </a:r>
            <a:r>
              <a:rPr lang="en-GB" sz="2800" b="1" dirty="0"/>
              <a:t>is NOT a Religious Ceremony or </a:t>
            </a:r>
            <a:r>
              <a:rPr lang="en-GB" sz="2800" b="1" dirty="0" smtClean="0"/>
              <a:t>Ritual</a:t>
            </a:r>
            <a:endParaRPr lang="en-GB" sz="2800" b="1" dirty="0"/>
          </a:p>
          <a:p>
            <a:r>
              <a:rPr lang="en-GB" sz="2800" b="1" dirty="0"/>
              <a:t>Worship is NOT </a:t>
            </a:r>
            <a:r>
              <a:rPr lang="en-GB" sz="2800" b="1" dirty="0" smtClean="0"/>
              <a:t>any less important than the </a:t>
            </a:r>
            <a:r>
              <a:rPr lang="en-GB" sz="2800" b="1" dirty="0"/>
              <a:t>word</a:t>
            </a:r>
          </a:p>
          <a:p>
            <a:r>
              <a:rPr lang="en-GB" sz="2800" b="1" dirty="0" smtClean="0"/>
              <a:t>Worship </a:t>
            </a:r>
            <a:r>
              <a:rPr lang="en-GB" sz="2800" b="1" dirty="0"/>
              <a:t>is NOT about us</a:t>
            </a:r>
            <a:endParaRPr lang="en-GB" sz="2800" dirty="0"/>
          </a:p>
          <a:p>
            <a:endParaRPr lang="en-GB" sz="2800" b="1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9258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 What is Worship?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1818" y="2018084"/>
            <a:ext cx="10371908" cy="4195481"/>
          </a:xfrm>
        </p:spPr>
        <p:txBody>
          <a:bodyPr>
            <a:normAutofit/>
          </a:bodyPr>
          <a:lstStyle/>
          <a:p>
            <a:pPr lvl="0">
              <a:buClr>
                <a:srgbClr val="1E5155">
                  <a:lumMod val="40000"/>
                  <a:lumOff val="60000"/>
                </a:srgbClr>
              </a:buClr>
            </a:pPr>
            <a:r>
              <a:rPr lang="en-GB" sz="2800" b="1" dirty="0">
                <a:solidFill>
                  <a:prstClr val="white"/>
                </a:solidFill>
              </a:rPr>
              <a:t>Worship is about giving God Respect &amp; </a:t>
            </a:r>
            <a:r>
              <a:rPr lang="en-GB" sz="2800" b="1" dirty="0" smtClean="0">
                <a:solidFill>
                  <a:prstClr val="white"/>
                </a:solidFill>
              </a:rPr>
              <a:t>Adoration</a:t>
            </a:r>
          </a:p>
          <a:p>
            <a:pPr lvl="0">
              <a:buClr>
                <a:srgbClr val="1E5155">
                  <a:lumMod val="40000"/>
                  <a:lumOff val="60000"/>
                </a:srgbClr>
              </a:buClr>
            </a:pPr>
            <a:r>
              <a:rPr lang="en-GB" sz="2800" b="1" dirty="0">
                <a:solidFill>
                  <a:prstClr val="white"/>
                </a:solidFill>
              </a:rPr>
              <a:t>Worship is </a:t>
            </a:r>
            <a:r>
              <a:rPr lang="en-GB" sz="2800" b="1" dirty="0" smtClean="0">
                <a:solidFill>
                  <a:prstClr val="white"/>
                </a:solidFill>
              </a:rPr>
              <a:t>also about Singing Songs</a:t>
            </a:r>
            <a:endParaRPr lang="en-GB" sz="2800" b="1" dirty="0">
              <a:solidFill>
                <a:prstClr val="white"/>
              </a:solidFill>
            </a:endParaRPr>
          </a:p>
          <a:p>
            <a:r>
              <a:rPr lang="en-GB" sz="2800" b="1" dirty="0" smtClean="0"/>
              <a:t>Worship should be God focused</a:t>
            </a:r>
          </a:p>
          <a:p>
            <a:r>
              <a:rPr lang="en-GB" sz="2800" b="1" dirty="0"/>
              <a:t>Worship is a </a:t>
            </a:r>
            <a:r>
              <a:rPr lang="en-GB" sz="2800" b="1" dirty="0" smtClean="0"/>
              <a:t>Command</a:t>
            </a:r>
          </a:p>
          <a:p>
            <a:r>
              <a:rPr lang="en-GB" sz="2800" b="1" dirty="0" smtClean="0"/>
              <a:t>Worship should come from a TRUE Relationship with Jesus</a:t>
            </a:r>
          </a:p>
        </p:txBody>
      </p:sp>
    </p:spTree>
    <p:extLst>
      <p:ext uri="{BB962C8B-B14F-4D97-AF65-F5344CB8AC3E}">
        <p14:creationId xmlns:p14="http://schemas.microsoft.com/office/powerpoint/2010/main" val="4178005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 just Who </a:t>
            </a:r>
            <a:r>
              <a:rPr lang="en-GB" b="1" i="1" dirty="0" smtClean="0"/>
              <a:t>Are</a:t>
            </a:r>
            <a:r>
              <a:rPr lang="en-GB" i="1" dirty="0" smtClean="0"/>
              <a:t> </a:t>
            </a:r>
            <a:r>
              <a:rPr lang="en-GB" dirty="0" smtClean="0"/>
              <a:t>we Worshiping?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1818" y="2018084"/>
            <a:ext cx="10371908" cy="4195481"/>
          </a:xfrm>
        </p:spPr>
        <p:txBody>
          <a:bodyPr>
            <a:normAutofit/>
          </a:bodyPr>
          <a:lstStyle/>
          <a:p>
            <a:r>
              <a:rPr lang="en-GB" sz="2800" b="1" dirty="0" smtClean="0"/>
              <a:t>We are Worshiping the Ultimate Creator</a:t>
            </a:r>
          </a:p>
          <a:p>
            <a:r>
              <a:rPr lang="en-GB" sz="2800" b="1" dirty="0" smtClean="0"/>
              <a:t>We are Worshiping Someone who </a:t>
            </a:r>
            <a:r>
              <a:rPr lang="en-GB" sz="2800" b="1" dirty="0"/>
              <a:t>K</a:t>
            </a:r>
            <a:r>
              <a:rPr lang="en-GB" sz="2800" b="1" dirty="0" smtClean="0"/>
              <a:t>nows Everything</a:t>
            </a:r>
          </a:p>
          <a:p>
            <a:r>
              <a:rPr lang="en-GB" sz="2800" b="1" dirty="0"/>
              <a:t>We are </a:t>
            </a:r>
            <a:r>
              <a:rPr lang="en-GB" sz="2800" b="1" dirty="0" smtClean="0"/>
              <a:t>Worshiping </a:t>
            </a:r>
            <a:r>
              <a:rPr lang="en-GB" sz="2800" b="1" dirty="0"/>
              <a:t>Someone who </a:t>
            </a:r>
            <a:r>
              <a:rPr lang="en-GB" sz="2800" b="1" dirty="0" smtClean="0"/>
              <a:t>is Everywhere</a:t>
            </a:r>
          </a:p>
          <a:p>
            <a:r>
              <a:rPr lang="en-GB" sz="2800" b="1" dirty="0"/>
              <a:t>We are </a:t>
            </a:r>
            <a:r>
              <a:rPr lang="en-GB" sz="2800" b="1" dirty="0" smtClean="0"/>
              <a:t>Worshiping </a:t>
            </a:r>
            <a:r>
              <a:rPr lang="en-GB" sz="2800" b="1" dirty="0"/>
              <a:t>Someone </a:t>
            </a:r>
            <a:r>
              <a:rPr lang="en-GB" sz="2800" b="1" dirty="0" smtClean="0"/>
              <a:t>with Limitless Power</a:t>
            </a:r>
          </a:p>
          <a:p>
            <a:r>
              <a:rPr lang="en-GB" sz="2800" b="1" dirty="0" smtClean="0"/>
              <a:t>We are Worshiping Someone who Loves us more than we can possibly comprehend!</a:t>
            </a:r>
            <a:endParaRPr lang="en-GB" sz="2800" b="1" dirty="0"/>
          </a:p>
          <a:p>
            <a:endParaRPr lang="en-GB" sz="2800" b="1" dirty="0"/>
          </a:p>
          <a:p>
            <a:endParaRPr lang="en-GB" sz="2800" b="1" dirty="0" smtClean="0"/>
          </a:p>
          <a:p>
            <a:endParaRPr lang="en-GB" sz="2800" b="1" dirty="0" smtClean="0"/>
          </a:p>
          <a:p>
            <a:endParaRPr lang="en-GB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3202012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 why does God want or need us to worshi</a:t>
            </a:r>
            <a:r>
              <a:rPr lang="en-GB" dirty="0"/>
              <a:t>p</a:t>
            </a:r>
            <a:r>
              <a:rPr lang="en-GB" dirty="0" smtClean="0"/>
              <a:t> Him?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1818" y="2018084"/>
            <a:ext cx="10371908" cy="4195481"/>
          </a:xfrm>
        </p:spPr>
        <p:txBody>
          <a:bodyPr>
            <a:normAutofit/>
          </a:bodyPr>
          <a:lstStyle/>
          <a:p>
            <a:r>
              <a:rPr lang="en-GB" sz="2800" b="1" dirty="0" smtClean="0"/>
              <a:t>God does not need our worship</a:t>
            </a:r>
          </a:p>
          <a:p>
            <a:pPr lvl="0">
              <a:buClr>
                <a:srgbClr val="1E5155">
                  <a:lumMod val="40000"/>
                  <a:lumOff val="60000"/>
                </a:srgbClr>
              </a:buClr>
            </a:pPr>
            <a:r>
              <a:rPr lang="en-GB" sz="2800" b="1" dirty="0">
                <a:solidFill>
                  <a:prstClr val="white"/>
                </a:solidFill>
              </a:rPr>
              <a:t>That’s what we were made </a:t>
            </a:r>
            <a:r>
              <a:rPr lang="en-GB" sz="2800" b="1" dirty="0" smtClean="0">
                <a:solidFill>
                  <a:prstClr val="white"/>
                </a:solidFill>
              </a:rPr>
              <a:t>for</a:t>
            </a:r>
          </a:p>
          <a:p>
            <a:pPr lvl="0">
              <a:buClr>
                <a:srgbClr val="1E5155">
                  <a:lumMod val="40000"/>
                  <a:lumOff val="60000"/>
                </a:srgbClr>
              </a:buClr>
            </a:pPr>
            <a:r>
              <a:rPr lang="en-GB" sz="2800" b="1" dirty="0" smtClean="0">
                <a:solidFill>
                  <a:prstClr val="white"/>
                </a:solidFill>
              </a:rPr>
              <a:t>He desires </a:t>
            </a:r>
            <a:r>
              <a:rPr lang="en-GB" sz="2800" b="1" dirty="0">
                <a:solidFill>
                  <a:prstClr val="white"/>
                </a:solidFill>
              </a:rPr>
              <a:t>o</a:t>
            </a:r>
            <a:r>
              <a:rPr lang="en-GB" sz="2800" b="1" dirty="0" smtClean="0">
                <a:solidFill>
                  <a:prstClr val="white"/>
                </a:solidFill>
              </a:rPr>
              <a:t>ur worship</a:t>
            </a:r>
          </a:p>
          <a:p>
            <a:pPr>
              <a:buClr>
                <a:srgbClr val="1E5155">
                  <a:lumMod val="40000"/>
                  <a:lumOff val="60000"/>
                </a:srgbClr>
              </a:buClr>
            </a:pPr>
            <a:r>
              <a:rPr lang="en-GB" sz="2800" b="1" dirty="0">
                <a:solidFill>
                  <a:prstClr val="white"/>
                </a:solidFill>
              </a:rPr>
              <a:t>Worship Builds up the </a:t>
            </a:r>
            <a:r>
              <a:rPr lang="en-GB" sz="2800" b="1" dirty="0" smtClean="0">
                <a:solidFill>
                  <a:prstClr val="white"/>
                </a:solidFill>
              </a:rPr>
              <a:t>Church</a:t>
            </a:r>
          </a:p>
          <a:p>
            <a:pPr lvl="0">
              <a:buClr>
                <a:srgbClr val="1E5155">
                  <a:lumMod val="40000"/>
                  <a:lumOff val="60000"/>
                </a:srgbClr>
              </a:buClr>
            </a:pPr>
            <a:r>
              <a:rPr lang="en-GB" sz="2800" b="1" dirty="0" smtClean="0">
                <a:solidFill>
                  <a:prstClr val="white"/>
                </a:solidFill>
              </a:rPr>
              <a:t>We need to worship Him</a:t>
            </a:r>
          </a:p>
          <a:p>
            <a:pPr lvl="0">
              <a:buClr>
                <a:srgbClr val="1E5155">
                  <a:lumMod val="40000"/>
                  <a:lumOff val="60000"/>
                </a:srgbClr>
              </a:buClr>
            </a:pPr>
            <a:r>
              <a:rPr lang="en-GB" sz="2800" b="1" dirty="0" smtClean="0">
                <a:solidFill>
                  <a:prstClr val="white"/>
                </a:solidFill>
              </a:rPr>
              <a:t>Worship costs us	</a:t>
            </a:r>
          </a:p>
          <a:p>
            <a:endParaRPr lang="en-GB" sz="2800" b="1" dirty="0" smtClean="0"/>
          </a:p>
          <a:p>
            <a:endParaRPr lang="en-GB" sz="2800" b="1" dirty="0"/>
          </a:p>
          <a:p>
            <a:endParaRPr lang="en-GB" sz="2800" b="1" dirty="0" smtClean="0"/>
          </a:p>
          <a:p>
            <a:endParaRPr lang="en-GB" sz="2800" b="1" dirty="0" smtClean="0"/>
          </a:p>
          <a:p>
            <a:endParaRPr lang="en-GB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3114303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Kneel down in prayer... turn your problems over to God. He already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3270" y="531221"/>
            <a:ext cx="7883564" cy="5896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6370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18361</TotalTime>
  <Words>188</Words>
  <Application>Microsoft Office PowerPoint</Application>
  <PresentationFormat>Widescreen</PresentationFormat>
  <Paragraphs>32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Ion</vt:lpstr>
      <vt:lpstr>Worship might not be what you think it is!</vt:lpstr>
      <vt:lpstr>What Worship isn’t</vt:lpstr>
      <vt:lpstr>So What is Worship?</vt:lpstr>
      <vt:lpstr>So just Who Are we Worshiping?</vt:lpstr>
      <vt:lpstr>So why does God want or need us to worship Him?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Worship is not about singing songs</dc:title>
  <dc:creator>Microsoft account</dc:creator>
  <cp:lastModifiedBy>Microsoft account</cp:lastModifiedBy>
  <cp:revision>44</cp:revision>
  <dcterms:created xsi:type="dcterms:W3CDTF">2025-09-18T17:08:58Z</dcterms:created>
  <dcterms:modified xsi:type="dcterms:W3CDTF">2025-10-01T11:10:44Z</dcterms:modified>
</cp:coreProperties>
</file>