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4" r:id="rId4"/>
    <p:sldId id="265" r:id="rId5"/>
    <p:sldId id="260" r:id="rId6"/>
    <p:sldId id="261" r:id="rId7"/>
    <p:sldId id="266" r:id="rId8"/>
    <p:sldId id="278" r:id="rId9"/>
    <p:sldId id="268" r:id="rId10"/>
    <p:sldId id="269" r:id="rId11"/>
    <p:sldId id="270" r:id="rId12"/>
    <p:sldId id="274" r:id="rId13"/>
    <p:sldId id="275" r:id="rId14"/>
    <p:sldId id="258" r:id="rId15"/>
    <p:sldId id="276" r:id="rId16"/>
    <p:sldId id="257" r:id="rId17"/>
    <p:sldId id="262" r:id="rId18"/>
    <p:sldId id="27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0F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A91527-F5A8-451F-83B8-2CD14B5599D9}" v="69" dt="2025-12-04T12:02:50.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4" autoAdjust="0"/>
    <p:restoredTop sz="94660"/>
  </p:normalViewPr>
  <p:slideViewPr>
    <p:cSldViewPr snapToGrid="0">
      <p:cViewPr varScale="1">
        <p:scale>
          <a:sx n="78" d="100"/>
          <a:sy n="78" d="100"/>
        </p:scale>
        <p:origin x="73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Pearson (Stroud Christian Fellowship)" userId="c3ef6ae5-ffb3-48b7-bfe8-effac326a55d" providerId="ADAL" clId="{C8024823-3644-4D97-8C8D-6636CA1A0702}"/>
    <pc:docChg chg="undo custSel addSld delSld modSld sldOrd">
      <pc:chgData name="Martin Pearson (Stroud Christian Fellowship)" userId="c3ef6ae5-ffb3-48b7-bfe8-effac326a55d" providerId="ADAL" clId="{C8024823-3644-4D97-8C8D-6636CA1A0702}" dt="2025-12-04T12:16:53.853" v="845" actId="1076"/>
      <pc:docMkLst>
        <pc:docMk/>
      </pc:docMkLst>
      <pc:sldChg chg="modSp mod">
        <pc:chgData name="Martin Pearson (Stroud Christian Fellowship)" userId="c3ef6ae5-ffb3-48b7-bfe8-effac326a55d" providerId="ADAL" clId="{C8024823-3644-4D97-8C8D-6636CA1A0702}" dt="2025-12-04T10:50:30.667" v="544" actId="207"/>
        <pc:sldMkLst>
          <pc:docMk/>
          <pc:sldMk cId="2773280501" sldId="256"/>
        </pc:sldMkLst>
        <pc:spChg chg="mod">
          <ac:chgData name="Martin Pearson (Stroud Christian Fellowship)" userId="c3ef6ae5-ffb3-48b7-bfe8-effac326a55d" providerId="ADAL" clId="{C8024823-3644-4D97-8C8D-6636CA1A0702}" dt="2025-12-04T10:29:47.678" v="109" actId="404"/>
          <ac:spMkLst>
            <pc:docMk/>
            <pc:sldMk cId="2773280501" sldId="256"/>
            <ac:spMk id="2" creationId="{9A086288-1CC2-F8A5-43F5-7ACD9A172780}"/>
          </ac:spMkLst>
        </pc:spChg>
        <pc:spChg chg="mod">
          <ac:chgData name="Martin Pearson (Stroud Christian Fellowship)" userId="c3ef6ae5-ffb3-48b7-bfe8-effac326a55d" providerId="ADAL" clId="{C8024823-3644-4D97-8C8D-6636CA1A0702}" dt="2025-12-04T10:50:30.667" v="544" actId="207"/>
          <ac:spMkLst>
            <pc:docMk/>
            <pc:sldMk cId="2773280501" sldId="256"/>
            <ac:spMk id="3" creationId="{28D506E1-C130-01F0-EA06-4BE9BB4E0E2D}"/>
          </ac:spMkLst>
        </pc:spChg>
      </pc:sldChg>
      <pc:sldChg chg="ord">
        <pc:chgData name="Martin Pearson (Stroud Christian Fellowship)" userId="c3ef6ae5-ffb3-48b7-bfe8-effac326a55d" providerId="ADAL" clId="{C8024823-3644-4D97-8C8D-6636CA1A0702}" dt="2025-12-03T15:47:35.024" v="70"/>
        <pc:sldMkLst>
          <pc:docMk/>
          <pc:sldMk cId="1827628436" sldId="257"/>
        </pc:sldMkLst>
      </pc:sldChg>
      <pc:sldChg chg="addSp modSp mod ord">
        <pc:chgData name="Martin Pearson (Stroud Christian Fellowship)" userId="c3ef6ae5-ffb3-48b7-bfe8-effac326a55d" providerId="ADAL" clId="{C8024823-3644-4D97-8C8D-6636CA1A0702}" dt="2025-12-04T11:37:52.066" v="745"/>
        <pc:sldMkLst>
          <pc:docMk/>
          <pc:sldMk cId="3438124341" sldId="258"/>
        </pc:sldMkLst>
        <pc:spChg chg="add mod">
          <ac:chgData name="Martin Pearson (Stroud Christian Fellowship)" userId="c3ef6ae5-ffb3-48b7-bfe8-effac326a55d" providerId="ADAL" clId="{C8024823-3644-4D97-8C8D-6636CA1A0702}" dt="2025-12-04T11:17:21.143" v="680" actId="1076"/>
          <ac:spMkLst>
            <pc:docMk/>
            <pc:sldMk cId="3438124341" sldId="258"/>
            <ac:spMk id="2" creationId="{57F346BD-03B6-6ABE-0EF8-C5B1176C7F61}"/>
          </ac:spMkLst>
        </pc:spChg>
      </pc:sldChg>
      <pc:sldChg chg="addSp modSp new mod setBg">
        <pc:chgData name="Martin Pearson (Stroud Christian Fellowship)" userId="c3ef6ae5-ffb3-48b7-bfe8-effac326a55d" providerId="ADAL" clId="{C8024823-3644-4D97-8C8D-6636CA1A0702}" dt="2025-12-03T15:30:07.798" v="52" actId="1076"/>
        <pc:sldMkLst>
          <pc:docMk/>
          <pc:sldMk cId="1096994345" sldId="262"/>
        </pc:sldMkLst>
        <pc:picChg chg="add mod modCrop">
          <ac:chgData name="Martin Pearson (Stroud Christian Fellowship)" userId="c3ef6ae5-ffb3-48b7-bfe8-effac326a55d" providerId="ADAL" clId="{C8024823-3644-4D97-8C8D-6636CA1A0702}" dt="2025-12-03T15:30:07.798" v="52" actId="1076"/>
          <ac:picMkLst>
            <pc:docMk/>
            <pc:sldMk cId="1096994345" sldId="262"/>
            <ac:picMk id="3" creationId="{7582212E-CE5C-3597-9515-14F39AE430FB}"/>
          </ac:picMkLst>
        </pc:picChg>
      </pc:sldChg>
      <pc:sldChg chg="addSp modSp new mod setBg">
        <pc:chgData name="Martin Pearson (Stroud Christian Fellowship)" userId="c3ef6ae5-ffb3-48b7-bfe8-effac326a55d" providerId="ADAL" clId="{C8024823-3644-4D97-8C8D-6636CA1A0702}" dt="2025-12-03T15:34:20.682" v="55" actId="26606"/>
        <pc:sldMkLst>
          <pc:docMk/>
          <pc:sldMk cId="473528809" sldId="263"/>
        </pc:sldMkLst>
        <pc:picChg chg="add mod">
          <ac:chgData name="Martin Pearson (Stroud Christian Fellowship)" userId="c3ef6ae5-ffb3-48b7-bfe8-effac326a55d" providerId="ADAL" clId="{C8024823-3644-4D97-8C8D-6636CA1A0702}" dt="2025-12-03T15:34:20.682" v="55" actId="26606"/>
          <ac:picMkLst>
            <pc:docMk/>
            <pc:sldMk cId="473528809" sldId="263"/>
            <ac:picMk id="2" creationId="{EF9326D2-5459-F90A-F7B8-32C037C8DC90}"/>
          </ac:picMkLst>
        </pc:picChg>
      </pc:sldChg>
      <pc:sldChg chg="addSp modSp new mod setBg">
        <pc:chgData name="Martin Pearson (Stroud Christian Fellowship)" userId="c3ef6ae5-ffb3-48b7-bfe8-effac326a55d" providerId="ADAL" clId="{C8024823-3644-4D97-8C8D-6636CA1A0702}" dt="2025-12-03T15:35:47.491" v="61" actId="1076"/>
        <pc:sldMkLst>
          <pc:docMk/>
          <pc:sldMk cId="612828333" sldId="264"/>
        </pc:sldMkLst>
        <pc:picChg chg="add mod">
          <ac:chgData name="Martin Pearson (Stroud Christian Fellowship)" userId="c3ef6ae5-ffb3-48b7-bfe8-effac326a55d" providerId="ADAL" clId="{C8024823-3644-4D97-8C8D-6636CA1A0702}" dt="2025-12-03T15:35:47.491" v="61" actId="1076"/>
          <ac:picMkLst>
            <pc:docMk/>
            <pc:sldMk cId="612828333" sldId="264"/>
            <ac:picMk id="2" creationId="{6A718288-056C-0A4D-71A7-C9C0A985EFBE}"/>
          </ac:picMkLst>
        </pc:picChg>
      </pc:sldChg>
      <pc:sldChg chg="addSp delSp modSp new mod setBg">
        <pc:chgData name="Martin Pearson (Stroud Christian Fellowship)" userId="c3ef6ae5-ffb3-48b7-bfe8-effac326a55d" providerId="ADAL" clId="{C8024823-3644-4D97-8C8D-6636CA1A0702}" dt="2025-12-03T15:47:14.034" v="68" actId="26606"/>
        <pc:sldMkLst>
          <pc:docMk/>
          <pc:sldMk cId="670406213" sldId="265"/>
        </pc:sldMkLst>
        <pc:spChg chg="add del">
          <ac:chgData name="Martin Pearson (Stroud Christian Fellowship)" userId="c3ef6ae5-ffb3-48b7-bfe8-effac326a55d" providerId="ADAL" clId="{C8024823-3644-4D97-8C8D-6636CA1A0702}" dt="2025-12-03T15:47:14.024" v="67" actId="26606"/>
          <ac:spMkLst>
            <pc:docMk/>
            <pc:sldMk cId="670406213" sldId="265"/>
            <ac:spMk id="8" creationId="{4826DCBD-F5EB-41C5-9F2D-21226E45F37C}"/>
          </ac:spMkLst>
        </pc:spChg>
        <pc:spChg chg="add del">
          <ac:chgData name="Martin Pearson (Stroud Christian Fellowship)" userId="c3ef6ae5-ffb3-48b7-bfe8-effac326a55d" providerId="ADAL" clId="{C8024823-3644-4D97-8C8D-6636CA1A0702}" dt="2025-12-03T15:47:14.024" v="67" actId="26606"/>
          <ac:spMkLst>
            <pc:docMk/>
            <pc:sldMk cId="670406213" sldId="265"/>
            <ac:spMk id="10" creationId="{A33F674E-2FF3-4F89-8131-19D0BE5627AD}"/>
          </ac:spMkLst>
        </pc:spChg>
        <pc:picChg chg="add mod">
          <ac:chgData name="Martin Pearson (Stroud Christian Fellowship)" userId="c3ef6ae5-ffb3-48b7-bfe8-effac326a55d" providerId="ADAL" clId="{C8024823-3644-4D97-8C8D-6636CA1A0702}" dt="2025-12-03T15:47:14.034" v="68" actId="26606"/>
          <ac:picMkLst>
            <pc:docMk/>
            <pc:sldMk cId="670406213" sldId="265"/>
            <ac:picMk id="3" creationId="{CCE39309-6BC7-FCDB-BF1D-0AAD70F63F86}"/>
          </ac:picMkLst>
        </pc:picChg>
      </pc:sldChg>
      <pc:sldChg chg="modSp new mod">
        <pc:chgData name="Martin Pearson (Stroud Christian Fellowship)" userId="c3ef6ae5-ffb3-48b7-bfe8-effac326a55d" providerId="ADAL" clId="{C8024823-3644-4D97-8C8D-6636CA1A0702}" dt="2025-12-04T10:50:52.710" v="547" actId="207"/>
        <pc:sldMkLst>
          <pc:docMk/>
          <pc:sldMk cId="1260880884" sldId="266"/>
        </pc:sldMkLst>
        <pc:spChg chg="mod">
          <ac:chgData name="Martin Pearson (Stroud Christian Fellowship)" userId="c3ef6ae5-ffb3-48b7-bfe8-effac326a55d" providerId="ADAL" clId="{C8024823-3644-4D97-8C8D-6636CA1A0702}" dt="2025-12-04T10:50:52.710" v="547" actId="207"/>
          <ac:spMkLst>
            <pc:docMk/>
            <pc:sldMk cId="1260880884" sldId="266"/>
            <ac:spMk id="2" creationId="{ED3DB3B0-2446-5B6B-0A3A-BE1346D198DE}"/>
          </ac:spMkLst>
        </pc:spChg>
      </pc:sldChg>
      <pc:sldChg chg="addSp delSp modSp new del mod modAnim">
        <pc:chgData name="Martin Pearson (Stroud Christian Fellowship)" userId="c3ef6ae5-ffb3-48b7-bfe8-effac326a55d" providerId="ADAL" clId="{C8024823-3644-4D97-8C8D-6636CA1A0702}" dt="2025-12-04T11:55:22.913" v="816" actId="47"/>
        <pc:sldMkLst>
          <pc:docMk/>
          <pc:sldMk cId="2800692936" sldId="267"/>
        </pc:sldMkLst>
        <pc:spChg chg="mod">
          <ac:chgData name="Martin Pearson (Stroud Christian Fellowship)" userId="c3ef6ae5-ffb3-48b7-bfe8-effac326a55d" providerId="ADAL" clId="{C8024823-3644-4D97-8C8D-6636CA1A0702}" dt="2025-12-04T11:51:19.479" v="755" actId="12"/>
          <ac:spMkLst>
            <pc:docMk/>
            <pc:sldMk cId="2800692936" sldId="267"/>
            <ac:spMk id="2" creationId="{BCBFBF45-6574-C6C3-F22C-5D718A03E836}"/>
          </ac:spMkLst>
        </pc:spChg>
        <pc:spChg chg="add del mod">
          <ac:chgData name="Martin Pearson (Stroud Christian Fellowship)" userId="c3ef6ae5-ffb3-48b7-bfe8-effac326a55d" providerId="ADAL" clId="{C8024823-3644-4D97-8C8D-6636CA1A0702}" dt="2025-12-04T10:37:19.030" v="229"/>
          <ac:spMkLst>
            <pc:docMk/>
            <pc:sldMk cId="2800692936" sldId="267"/>
            <ac:spMk id="3" creationId="{B842ECDC-B8CE-11D1-DD5B-B9C4183822C2}"/>
          </ac:spMkLst>
        </pc:spChg>
      </pc:sldChg>
      <pc:sldChg chg="modSp add mod modAnim">
        <pc:chgData name="Martin Pearson (Stroud Christian Fellowship)" userId="c3ef6ae5-ffb3-48b7-bfe8-effac326a55d" providerId="ADAL" clId="{C8024823-3644-4D97-8C8D-6636CA1A0702}" dt="2025-12-04T11:45:35.634" v="748"/>
        <pc:sldMkLst>
          <pc:docMk/>
          <pc:sldMk cId="68779039" sldId="268"/>
        </pc:sldMkLst>
        <pc:spChg chg="mod">
          <ac:chgData name="Martin Pearson (Stroud Christian Fellowship)" userId="c3ef6ae5-ffb3-48b7-bfe8-effac326a55d" providerId="ADAL" clId="{C8024823-3644-4D97-8C8D-6636CA1A0702}" dt="2025-12-04T10:50:59.343" v="548" actId="207"/>
          <ac:spMkLst>
            <pc:docMk/>
            <pc:sldMk cId="68779039" sldId="268"/>
            <ac:spMk id="2" creationId="{19E1B92D-E31B-096F-0CAC-9204DEE31FCE}"/>
          </ac:spMkLst>
        </pc:spChg>
      </pc:sldChg>
      <pc:sldChg chg="delSp modSp new mod modAnim">
        <pc:chgData name="Martin Pearson (Stroud Christian Fellowship)" userId="c3ef6ae5-ffb3-48b7-bfe8-effac326a55d" providerId="ADAL" clId="{C8024823-3644-4D97-8C8D-6636CA1A0702}" dt="2025-12-04T12:02:44.073" v="833" actId="113"/>
        <pc:sldMkLst>
          <pc:docMk/>
          <pc:sldMk cId="2250013143" sldId="269"/>
        </pc:sldMkLst>
        <pc:spChg chg="del">
          <ac:chgData name="Martin Pearson (Stroud Christian Fellowship)" userId="c3ef6ae5-ffb3-48b7-bfe8-effac326a55d" providerId="ADAL" clId="{C8024823-3644-4D97-8C8D-6636CA1A0702}" dt="2025-12-04T10:45:22.438" v="513" actId="478"/>
          <ac:spMkLst>
            <pc:docMk/>
            <pc:sldMk cId="2250013143" sldId="269"/>
            <ac:spMk id="2" creationId="{AEA1B7DE-AA46-0591-FB15-25173BF3F29C}"/>
          </ac:spMkLst>
        </pc:spChg>
        <pc:spChg chg="mod">
          <ac:chgData name="Martin Pearson (Stroud Christian Fellowship)" userId="c3ef6ae5-ffb3-48b7-bfe8-effac326a55d" providerId="ADAL" clId="{C8024823-3644-4D97-8C8D-6636CA1A0702}" dt="2025-12-04T12:02:44.073" v="833" actId="113"/>
          <ac:spMkLst>
            <pc:docMk/>
            <pc:sldMk cId="2250013143" sldId="269"/>
            <ac:spMk id="3" creationId="{8076A1A2-E89E-45AC-6F38-808B3D700188}"/>
          </ac:spMkLst>
        </pc:spChg>
      </pc:sldChg>
      <pc:sldChg chg="modSp add mod">
        <pc:chgData name="Martin Pearson (Stroud Christian Fellowship)" userId="c3ef6ae5-ffb3-48b7-bfe8-effac326a55d" providerId="ADAL" clId="{C8024823-3644-4D97-8C8D-6636CA1A0702}" dt="2025-12-04T12:03:04.327" v="834" actId="113"/>
        <pc:sldMkLst>
          <pc:docMk/>
          <pc:sldMk cId="3030923207" sldId="270"/>
        </pc:sldMkLst>
        <pc:spChg chg="mod">
          <ac:chgData name="Martin Pearson (Stroud Christian Fellowship)" userId="c3ef6ae5-ffb3-48b7-bfe8-effac326a55d" providerId="ADAL" clId="{C8024823-3644-4D97-8C8D-6636CA1A0702}" dt="2025-12-04T12:03:04.327" v="834" actId="113"/>
          <ac:spMkLst>
            <pc:docMk/>
            <pc:sldMk cId="3030923207" sldId="270"/>
            <ac:spMk id="3" creationId="{D3A69416-1775-90E7-749C-E49C6BBFEC36}"/>
          </ac:spMkLst>
        </pc:spChg>
      </pc:sldChg>
      <pc:sldChg chg="new del">
        <pc:chgData name="Martin Pearson (Stroud Christian Fellowship)" userId="c3ef6ae5-ffb3-48b7-bfe8-effac326a55d" providerId="ADAL" clId="{C8024823-3644-4D97-8C8D-6636CA1A0702}" dt="2025-12-04T11:13:28.519" v="611" actId="47"/>
        <pc:sldMkLst>
          <pc:docMk/>
          <pc:sldMk cId="1108526760" sldId="271"/>
        </pc:sldMkLst>
      </pc:sldChg>
      <pc:sldChg chg="new del">
        <pc:chgData name="Martin Pearson (Stroud Christian Fellowship)" userId="c3ef6ae5-ffb3-48b7-bfe8-effac326a55d" providerId="ADAL" clId="{C8024823-3644-4D97-8C8D-6636CA1A0702}" dt="2025-12-04T11:13:23.833" v="610" actId="47"/>
        <pc:sldMkLst>
          <pc:docMk/>
          <pc:sldMk cId="1335003640" sldId="272"/>
        </pc:sldMkLst>
      </pc:sldChg>
      <pc:sldChg chg="new del">
        <pc:chgData name="Martin Pearson (Stroud Christian Fellowship)" userId="c3ef6ae5-ffb3-48b7-bfe8-effac326a55d" providerId="ADAL" clId="{C8024823-3644-4D97-8C8D-6636CA1A0702}" dt="2025-12-04T11:13:22.014" v="609" actId="47"/>
        <pc:sldMkLst>
          <pc:docMk/>
          <pc:sldMk cId="369664354" sldId="273"/>
        </pc:sldMkLst>
      </pc:sldChg>
      <pc:sldChg chg="modSp add mod modAnim">
        <pc:chgData name="Martin Pearson (Stroud Christian Fellowship)" userId="c3ef6ae5-ffb3-48b7-bfe8-effac326a55d" providerId="ADAL" clId="{C8024823-3644-4D97-8C8D-6636CA1A0702}" dt="2025-12-04T12:03:19.555" v="836" actId="1076"/>
        <pc:sldMkLst>
          <pc:docMk/>
          <pc:sldMk cId="2984416930" sldId="274"/>
        </pc:sldMkLst>
        <pc:spChg chg="mod">
          <ac:chgData name="Martin Pearson (Stroud Christian Fellowship)" userId="c3ef6ae5-ffb3-48b7-bfe8-effac326a55d" providerId="ADAL" clId="{C8024823-3644-4D97-8C8D-6636CA1A0702}" dt="2025-12-04T12:03:19.555" v="836" actId="1076"/>
          <ac:spMkLst>
            <pc:docMk/>
            <pc:sldMk cId="2984416930" sldId="274"/>
            <ac:spMk id="3" creationId="{00371EC6-15AD-6186-2199-099ACB24CE23}"/>
          </ac:spMkLst>
        </pc:spChg>
      </pc:sldChg>
      <pc:sldChg chg="modSp add mod modAnim">
        <pc:chgData name="Martin Pearson (Stroud Christian Fellowship)" userId="c3ef6ae5-ffb3-48b7-bfe8-effac326a55d" providerId="ADAL" clId="{C8024823-3644-4D97-8C8D-6636CA1A0702}" dt="2025-12-04T11:57:01.392" v="823"/>
        <pc:sldMkLst>
          <pc:docMk/>
          <pc:sldMk cId="894018664" sldId="275"/>
        </pc:sldMkLst>
        <pc:spChg chg="mod">
          <ac:chgData name="Martin Pearson (Stroud Christian Fellowship)" userId="c3ef6ae5-ffb3-48b7-bfe8-effac326a55d" providerId="ADAL" clId="{C8024823-3644-4D97-8C8D-6636CA1A0702}" dt="2025-12-04T11:28:34.935" v="724" actId="255"/>
          <ac:spMkLst>
            <pc:docMk/>
            <pc:sldMk cId="894018664" sldId="275"/>
            <ac:spMk id="3" creationId="{35A423BD-91AE-15F0-A617-F4FE381C9213}"/>
          </ac:spMkLst>
        </pc:spChg>
      </pc:sldChg>
      <pc:sldChg chg="modSp add mod ord">
        <pc:chgData name="Martin Pearson (Stroud Christian Fellowship)" userId="c3ef6ae5-ffb3-48b7-bfe8-effac326a55d" providerId="ADAL" clId="{C8024823-3644-4D97-8C8D-6636CA1A0702}" dt="2025-12-04T11:38:18.468" v="747"/>
        <pc:sldMkLst>
          <pc:docMk/>
          <pc:sldMk cId="3997375688" sldId="276"/>
        </pc:sldMkLst>
        <pc:spChg chg="mod">
          <ac:chgData name="Martin Pearson (Stroud Christian Fellowship)" userId="c3ef6ae5-ffb3-48b7-bfe8-effac326a55d" providerId="ADAL" clId="{C8024823-3644-4D97-8C8D-6636CA1A0702}" dt="2025-12-04T11:19:45.245" v="688" actId="33524"/>
          <ac:spMkLst>
            <pc:docMk/>
            <pc:sldMk cId="3997375688" sldId="276"/>
            <ac:spMk id="3" creationId="{EE0B232D-92CE-17D6-42F3-BAE82FA5602C}"/>
          </ac:spMkLst>
        </pc:spChg>
      </pc:sldChg>
      <pc:sldChg chg="addSp modSp new mod ord">
        <pc:chgData name="Martin Pearson (Stroud Christian Fellowship)" userId="c3ef6ae5-ffb3-48b7-bfe8-effac326a55d" providerId="ADAL" clId="{C8024823-3644-4D97-8C8D-6636CA1A0702}" dt="2025-12-04T12:16:53.853" v="845" actId="1076"/>
        <pc:sldMkLst>
          <pc:docMk/>
          <pc:sldMk cId="3408691182" sldId="277"/>
        </pc:sldMkLst>
        <pc:spChg chg="add mod">
          <ac:chgData name="Martin Pearson (Stroud Christian Fellowship)" userId="c3ef6ae5-ffb3-48b7-bfe8-effac326a55d" providerId="ADAL" clId="{C8024823-3644-4D97-8C8D-6636CA1A0702}" dt="2025-12-04T12:16:53.853" v="845" actId="1076"/>
          <ac:spMkLst>
            <pc:docMk/>
            <pc:sldMk cId="3408691182" sldId="277"/>
            <ac:spMk id="3" creationId="{CA1B05DC-6204-EA41-FC8D-6A2699485A60}"/>
          </ac:spMkLst>
        </pc:spChg>
      </pc:sldChg>
      <pc:sldChg chg="addSp delSp modSp new mod modAnim">
        <pc:chgData name="Martin Pearson (Stroud Christian Fellowship)" userId="c3ef6ae5-ffb3-48b7-bfe8-effac326a55d" providerId="ADAL" clId="{C8024823-3644-4D97-8C8D-6636CA1A0702}" dt="2025-12-04T11:57:43.978" v="824"/>
        <pc:sldMkLst>
          <pc:docMk/>
          <pc:sldMk cId="1309483795" sldId="278"/>
        </pc:sldMkLst>
        <pc:spChg chg="del">
          <ac:chgData name="Martin Pearson (Stroud Christian Fellowship)" userId="c3ef6ae5-ffb3-48b7-bfe8-effac326a55d" providerId="ADAL" clId="{C8024823-3644-4D97-8C8D-6636CA1A0702}" dt="2025-12-04T11:52:01.051" v="758" actId="478"/>
          <ac:spMkLst>
            <pc:docMk/>
            <pc:sldMk cId="1309483795" sldId="278"/>
            <ac:spMk id="2" creationId="{026F1DFA-40E5-547D-5F72-F44EB7EF8391}"/>
          </ac:spMkLst>
        </pc:spChg>
        <pc:spChg chg="mod">
          <ac:chgData name="Martin Pearson (Stroud Christian Fellowship)" userId="c3ef6ae5-ffb3-48b7-bfe8-effac326a55d" providerId="ADAL" clId="{C8024823-3644-4D97-8C8D-6636CA1A0702}" dt="2025-12-04T11:55:32.278" v="818" actId="1076"/>
          <ac:spMkLst>
            <pc:docMk/>
            <pc:sldMk cId="1309483795" sldId="278"/>
            <ac:spMk id="3" creationId="{B37B8A5B-2772-7A37-F2B3-43F17C25BE16}"/>
          </ac:spMkLst>
        </pc:spChg>
        <pc:spChg chg="add del mod">
          <ac:chgData name="Martin Pearson (Stroud Christian Fellowship)" userId="c3ef6ae5-ffb3-48b7-bfe8-effac326a55d" providerId="ADAL" clId="{C8024823-3644-4D97-8C8D-6636CA1A0702}" dt="2025-12-04T11:55:19.251" v="815"/>
          <ac:spMkLst>
            <pc:docMk/>
            <pc:sldMk cId="1309483795" sldId="278"/>
            <ac:spMk id="4" creationId="{29AB2C82-3F74-18E2-2216-CE8630458D3A}"/>
          </ac:spMkLst>
        </pc:spChg>
        <pc:spChg chg="add mod">
          <ac:chgData name="Martin Pearson (Stroud Christian Fellowship)" userId="c3ef6ae5-ffb3-48b7-bfe8-effac326a55d" providerId="ADAL" clId="{C8024823-3644-4D97-8C8D-6636CA1A0702}" dt="2025-12-04T11:55:36.658" v="819" actId="1076"/>
          <ac:spMkLst>
            <pc:docMk/>
            <pc:sldMk cId="1309483795" sldId="278"/>
            <ac:spMk id="5" creationId="{2BE62FB4-2511-04C8-77D4-B319C6F7641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6288-1CC2-F8A5-43F5-7ACD9A172780}"/>
              </a:ext>
            </a:extLst>
          </p:cNvPr>
          <p:cNvSpPr>
            <a:spLocks noGrp="1"/>
          </p:cNvSpPr>
          <p:nvPr>
            <p:ph type="ctrTitle"/>
          </p:nvPr>
        </p:nvSpPr>
        <p:spPr/>
        <p:txBody>
          <a:bodyPr>
            <a:normAutofit/>
          </a:bodyPr>
          <a:lstStyle/>
          <a:p>
            <a:r>
              <a:rPr lang="en-US" sz="6000" dirty="0"/>
              <a:t>The light at the end of the tunnel</a:t>
            </a:r>
            <a:endParaRPr lang="en-GB" sz="6000" dirty="0"/>
          </a:p>
        </p:txBody>
      </p:sp>
      <p:sp>
        <p:nvSpPr>
          <p:cNvPr id="3" name="Subtitle 2">
            <a:extLst>
              <a:ext uri="{FF2B5EF4-FFF2-40B4-BE49-F238E27FC236}">
                <a16:creationId xmlns:a16="http://schemas.microsoft.com/office/drawing/2014/main" id="{28D506E1-C130-01F0-EA06-4BE9BB4E0E2D}"/>
              </a:ext>
            </a:extLst>
          </p:cNvPr>
          <p:cNvSpPr>
            <a:spLocks noGrp="1"/>
          </p:cNvSpPr>
          <p:nvPr>
            <p:ph type="subTitle" idx="1"/>
          </p:nvPr>
        </p:nvSpPr>
        <p:spPr/>
        <p:txBody>
          <a:bodyPr/>
          <a:lstStyle/>
          <a:p>
            <a:r>
              <a:rPr lang="en-US" dirty="0">
                <a:solidFill>
                  <a:schemeClr val="tx2"/>
                </a:solidFill>
              </a:rPr>
              <a:t>Martin</a:t>
            </a:r>
            <a:r>
              <a:rPr lang="en-US" dirty="0"/>
              <a:t> Pearson</a:t>
            </a:r>
            <a:endParaRPr lang="en-GB" dirty="0"/>
          </a:p>
        </p:txBody>
      </p:sp>
    </p:spTree>
    <p:extLst>
      <p:ext uri="{BB962C8B-B14F-4D97-AF65-F5344CB8AC3E}">
        <p14:creationId xmlns:p14="http://schemas.microsoft.com/office/powerpoint/2010/main" val="2773280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76A1A2-E89E-45AC-6F38-808B3D700188}"/>
              </a:ext>
            </a:extLst>
          </p:cNvPr>
          <p:cNvSpPr>
            <a:spLocks noGrp="1"/>
          </p:cNvSpPr>
          <p:nvPr>
            <p:ph idx="1"/>
          </p:nvPr>
        </p:nvSpPr>
        <p:spPr>
          <a:xfrm>
            <a:off x="734983" y="739529"/>
            <a:ext cx="10722033" cy="5378941"/>
          </a:xfrm>
        </p:spPr>
        <p:txBody>
          <a:bodyPr>
            <a:normAutofit lnSpcReduction="10000"/>
          </a:bodyPr>
          <a:lstStyle/>
          <a:p>
            <a:pPr marL="0" indent="0">
              <a:buNone/>
            </a:pPr>
            <a:r>
              <a:rPr lang="en-US" b="1" dirty="0">
                <a:solidFill>
                  <a:schemeClr val="tx2"/>
                </a:solidFill>
              </a:rPr>
              <a:t>Isaiah 9:2</a:t>
            </a:r>
            <a:br>
              <a:rPr lang="en-US" b="1" dirty="0">
                <a:solidFill>
                  <a:schemeClr val="tx2"/>
                </a:solidFill>
              </a:rPr>
            </a:br>
            <a:br>
              <a:rPr lang="en-US" dirty="0"/>
            </a:br>
            <a:r>
              <a:rPr lang="en-GB" dirty="0"/>
              <a:t>The people who walk in darkness will see a great light.</a:t>
            </a:r>
            <a:br>
              <a:rPr lang="en-GB" dirty="0"/>
            </a:br>
            <a:r>
              <a:rPr lang="en-GB" dirty="0"/>
              <a:t>For those who live in a land of deep darkness, a light will shine.</a:t>
            </a:r>
            <a:br>
              <a:rPr lang="en-GB" dirty="0"/>
            </a:br>
            <a:endParaRPr lang="en-GB" dirty="0"/>
          </a:p>
          <a:p>
            <a:pPr marL="0" indent="0">
              <a:buNone/>
            </a:pPr>
            <a:r>
              <a:rPr lang="en-US" b="1" dirty="0">
                <a:latin typeface="Aptos" panose="020B0004020202020204" pitchFamily="34" charset="0"/>
                <a:ea typeface="Aptos" panose="020B0004020202020204" pitchFamily="34" charset="0"/>
                <a:cs typeface="Times New Roman" panose="02020603050405020304" pitchFamily="18" charset="0"/>
              </a:rPr>
              <a:t> </a:t>
            </a:r>
            <a:r>
              <a:rPr lang="en-US" b="1" dirty="0">
                <a:solidFill>
                  <a:schemeClr val="tx2"/>
                </a:solidFill>
                <a:latin typeface="Aptos" panose="020B0004020202020204" pitchFamily="34" charset="0"/>
                <a:ea typeface="Aptos" panose="020B0004020202020204" pitchFamily="34" charset="0"/>
                <a:cs typeface="Times New Roman" panose="02020603050405020304" pitchFamily="18" charset="0"/>
              </a:rPr>
              <a:t>Isaiah 50:10</a:t>
            </a:r>
            <a:br>
              <a:rPr lang="en-US" b="1" dirty="0">
                <a:solidFill>
                  <a:schemeClr val="tx2"/>
                </a:solidFill>
                <a:latin typeface="Aptos" panose="020B0004020202020204" pitchFamily="34" charset="0"/>
                <a:ea typeface="Aptos" panose="020B0004020202020204" pitchFamily="34" charset="0"/>
                <a:cs typeface="Times New Roman" panose="02020603050405020304" pitchFamily="18" charset="0"/>
              </a:rPr>
            </a:br>
            <a:br>
              <a:rPr lang="en-US" dirty="0">
                <a:latin typeface="Aptos" panose="020B0004020202020204" pitchFamily="34" charset="0"/>
                <a:ea typeface="Aptos" panose="020B0004020202020204" pitchFamily="34" charset="0"/>
                <a:cs typeface="Times New Roman" panose="02020603050405020304" pitchFamily="18" charset="0"/>
              </a:rPr>
            </a:br>
            <a:r>
              <a:rPr lang="en-US" dirty="0">
                <a:latin typeface="Aptos" panose="020B0004020202020204" pitchFamily="34" charset="0"/>
                <a:ea typeface="Aptos" panose="020B0004020202020204" pitchFamily="34" charset="0"/>
                <a:cs typeface="Times New Roman" panose="02020603050405020304" pitchFamily="18" charset="0"/>
              </a:rPr>
              <a:t>…</a:t>
            </a:r>
            <a:r>
              <a:rPr lang="en-GB" dirty="0">
                <a:latin typeface="Aptos" panose="020B0004020202020204" pitchFamily="34" charset="0"/>
                <a:ea typeface="Aptos" panose="020B0004020202020204" pitchFamily="34" charset="0"/>
                <a:cs typeface="Times New Roman" panose="02020603050405020304" pitchFamily="18" charset="0"/>
              </a:rPr>
              <a:t>If you are walking in darkness, without a ray of light,</a:t>
            </a:r>
            <a:br>
              <a:rPr lang="en-GB" dirty="0">
                <a:latin typeface="Aptos" panose="020B0004020202020204" pitchFamily="34" charset="0"/>
                <a:ea typeface="Aptos" panose="020B0004020202020204" pitchFamily="34" charset="0"/>
                <a:cs typeface="Times New Roman" panose="02020603050405020304" pitchFamily="18" charset="0"/>
              </a:rPr>
            </a:br>
            <a:r>
              <a:rPr lang="en-GB" dirty="0">
                <a:latin typeface="Aptos" panose="020B0004020202020204" pitchFamily="34" charset="0"/>
                <a:ea typeface="Aptos" panose="020B0004020202020204" pitchFamily="34" charset="0"/>
                <a:cs typeface="Times New Roman" panose="02020603050405020304" pitchFamily="18" charset="0"/>
              </a:rPr>
              <a:t>trust in the Lord and rely on your God.</a:t>
            </a:r>
            <a:br>
              <a:rPr lang="en-GB" dirty="0">
                <a:latin typeface="Aptos" panose="020B0004020202020204" pitchFamily="34" charset="0"/>
                <a:ea typeface="Aptos" panose="020B0004020202020204" pitchFamily="34" charset="0"/>
                <a:cs typeface="Times New Roman" panose="02020603050405020304" pitchFamily="18" charset="0"/>
              </a:rPr>
            </a:br>
            <a:endParaRPr lang="en-GB" dirty="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b="1" dirty="0">
                <a:solidFill>
                  <a:schemeClr val="tx2"/>
                </a:solidFill>
              </a:rPr>
              <a:t>Psalm 18:28</a:t>
            </a:r>
            <a:br>
              <a:rPr lang="en-US" b="1" dirty="0">
                <a:solidFill>
                  <a:schemeClr val="tx2"/>
                </a:solidFill>
              </a:rPr>
            </a:br>
            <a:br>
              <a:rPr lang="en-US" b="1" dirty="0"/>
            </a:br>
            <a:r>
              <a:rPr lang="en-GB" dirty="0"/>
              <a:t>You light a lamp for me.</a:t>
            </a:r>
            <a:br>
              <a:rPr lang="en-GB" dirty="0"/>
            </a:br>
            <a:r>
              <a:rPr lang="en-GB" dirty="0"/>
              <a:t>The Lord, my God, lights up my darkness.</a:t>
            </a:r>
          </a:p>
          <a:p>
            <a:endParaRPr lang="en-GB" dirty="0"/>
          </a:p>
        </p:txBody>
      </p:sp>
    </p:spTree>
    <p:extLst>
      <p:ext uri="{BB962C8B-B14F-4D97-AF65-F5344CB8AC3E}">
        <p14:creationId xmlns:p14="http://schemas.microsoft.com/office/powerpoint/2010/main" val="22500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6089B-8707-12B3-EECC-A806C4C1B65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69416-1775-90E7-749C-E49C6BBFEC36}"/>
              </a:ext>
            </a:extLst>
          </p:cNvPr>
          <p:cNvSpPr>
            <a:spLocks noGrp="1"/>
          </p:cNvSpPr>
          <p:nvPr>
            <p:ph idx="1"/>
          </p:nvPr>
        </p:nvSpPr>
        <p:spPr>
          <a:xfrm>
            <a:off x="1650601" y="1173551"/>
            <a:ext cx="7837528" cy="4510897"/>
          </a:xfrm>
        </p:spPr>
        <p:txBody>
          <a:bodyPr>
            <a:normAutofit/>
          </a:bodyPr>
          <a:lstStyle/>
          <a:p>
            <a:pPr marL="0" indent="0">
              <a:buNone/>
            </a:pPr>
            <a:r>
              <a:rPr lang="en-US" b="1" dirty="0">
                <a:solidFill>
                  <a:schemeClr val="tx2"/>
                </a:solidFill>
              </a:rPr>
              <a:t>John 1:1-5</a:t>
            </a:r>
            <a:br>
              <a:rPr lang="en-US" b="1" dirty="0">
                <a:solidFill>
                  <a:schemeClr val="tx2"/>
                </a:solidFill>
              </a:rPr>
            </a:br>
            <a:br>
              <a:rPr lang="en-US" b="1" dirty="0"/>
            </a:br>
            <a:r>
              <a:rPr lang="en-GB" dirty="0"/>
              <a:t>In the beginning the Word already existed.</a:t>
            </a:r>
            <a:br>
              <a:rPr lang="en-GB" dirty="0"/>
            </a:br>
            <a:r>
              <a:rPr lang="en-GB" dirty="0"/>
              <a:t>The Word was with God, and the Word was God.</a:t>
            </a:r>
            <a:br>
              <a:rPr lang="en-GB" dirty="0"/>
            </a:br>
            <a:r>
              <a:rPr lang="en-GB" dirty="0"/>
              <a:t>He existed in the beginning with God.</a:t>
            </a:r>
            <a:br>
              <a:rPr lang="en-GB" dirty="0"/>
            </a:br>
            <a:r>
              <a:rPr lang="en-GB" dirty="0"/>
              <a:t>God created everything through him, and nothing was created except through him.</a:t>
            </a:r>
            <a:br>
              <a:rPr lang="en-GB" dirty="0"/>
            </a:br>
            <a:r>
              <a:rPr lang="en-GB" dirty="0"/>
              <a:t>The Word gave life to everything that was created, and his life brought light to everyone.</a:t>
            </a:r>
            <a:br>
              <a:rPr lang="en-GB" dirty="0"/>
            </a:br>
            <a:r>
              <a:rPr lang="en-GB" dirty="0"/>
              <a:t>The light shines in the darkness, and the darkness can never extinguish it.</a:t>
            </a:r>
          </a:p>
        </p:txBody>
      </p:sp>
    </p:spTree>
    <p:extLst>
      <p:ext uri="{BB962C8B-B14F-4D97-AF65-F5344CB8AC3E}">
        <p14:creationId xmlns:p14="http://schemas.microsoft.com/office/powerpoint/2010/main" val="3030923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DD7D1-8901-6A1A-AB44-8C8B9B49CC1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371EC6-15AD-6186-2199-099ACB24CE23}"/>
              </a:ext>
            </a:extLst>
          </p:cNvPr>
          <p:cNvSpPr>
            <a:spLocks noGrp="1"/>
          </p:cNvSpPr>
          <p:nvPr>
            <p:ph idx="1"/>
          </p:nvPr>
        </p:nvSpPr>
        <p:spPr>
          <a:xfrm>
            <a:off x="1685014" y="1384945"/>
            <a:ext cx="8821972" cy="4088110"/>
          </a:xfrm>
        </p:spPr>
        <p:txBody>
          <a:bodyPr>
            <a:normAutofit/>
          </a:bodyPr>
          <a:lstStyle/>
          <a:p>
            <a:pPr marL="0" indent="0">
              <a:buNone/>
            </a:pPr>
            <a:r>
              <a:rPr lang="en-US" b="1" dirty="0">
                <a:solidFill>
                  <a:schemeClr val="tx2"/>
                </a:solidFill>
              </a:rPr>
              <a:t>John 12:46</a:t>
            </a:r>
          </a:p>
          <a:p>
            <a:pPr marL="0" indent="0">
              <a:buNone/>
            </a:pPr>
            <a:r>
              <a:rPr lang="en-GB" dirty="0"/>
              <a:t>I have come as a light to shine in this dark world, so that all who put their trust in me will no longer remain in the dark. </a:t>
            </a:r>
            <a:r>
              <a:rPr lang="en-US" dirty="0"/>
              <a:t> </a:t>
            </a:r>
            <a:endParaRPr lang="en-GB" dirty="0"/>
          </a:p>
          <a:p>
            <a:pPr marL="0" indent="0">
              <a:buNone/>
            </a:pPr>
            <a:endParaRPr lang="en-US" b="1" dirty="0">
              <a:solidFill>
                <a:schemeClr val="tx2"/>
              </a:solidFill>
            </a:endParaRPr>
          </a:p>
          <a:p>
            <a:pPr marL="0" indent="0">
              <a:buNone/>
            </a:pPr>
            <a:r>
              <a:rPr lang="en-US" b="1" dirty="0">
                <a:solidFill>
                  <a:schemeClr val="tx2"/>
                </a:solidFill>
              </a:rPr>
              <a:t>1 John 1:5</a:t>
            </a:r>
            <a:endParaRPr lang="en-GB" dirty="0">
              <a:solidFill>
                <a:schemeClr val="tx2"/>
              </a:solidFill>
            </a:endParaRPr>
          </a:p>
          <a:p>
            <a:pPr marL="0" indent="0">
              <a:buNone/>
            </a:pPr>
            <a:r>
              <a:rPr lang="en-GB" b="1" baseline="30000" dirty="0"/>
              <a:t> </a:t>
            </a:r>
            <a:r>
              <a:rPr lang="en-GB" dirty="0"/>
              <a:t>This is the message we heard from Jesus and now declare to you: God is light, and there is no darkness in him at all.</a:t>
            </a:r>
          </a:p>
          <a:p>
            <a:pPr marL="0" indent="0">
              <a:buNone/>
            </a:pPr>
            <a:endParaRPr lang="en-GB" dirty="0"/>
          </a:p>
        </p:txBody>
      </p:sp>
    </p:spTree>
    <p:extLst>
      <p:ext uri="{BB962C8B-B14F-4D97-AF65-F5344CB8AC3E}">
        <p14:creationId xmlns:p14="http://schemas.microsoft.com/office/powerpoint/2010/main" val="298441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0BB8A-A9CF-0955-30A7-0518CEC7D6C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423BD-91AE-15F0-A617-F4FE381C9213}"/>
              </a:ext>
            </a:extLst>
          </p:cNvPr>
          <p:cNvSpPr>
            <a:spLocks noGrp="1"/>
          </p:cNvSpPr>
          <p:nvPr>
            <p:ph idx="1"/>
          </p:nvPr>
        </p:nvSpPr>
        <p:spPr>
          <a:xfrm>
            <a:off x="734983" y="739529"/>
            <a:ext cx="10722033" cy="5759594"/>
          </a:xfrm>
        </p:spPr>
        <p:txBody>
          <a:bodyPr>
            <a:normAutofit fontScale="77500" lnSpcReduction="20000"/>
          </a:bodyPr>
          <a:lstStyle/>
          <a:p>
            <a:pPr marL="0" indent="0">
              <a:buNone/>
            </a:pPr>
            <a:r>
              <a:rPr lang="en-US" sz="3400" b="1" dirty="0">
                <a:solidFill>
                  <a:schemeClr val="tx2"/>
                </a:solidFill>
              </a:rPr>
              <a:t>2 Corinthians 4:16-18</a:t>
            </a:r>
            <a:br>
              <a:rPr lang="en-US" sz="3400" b="1" dirty="0"/>
            </a:br>
            <a:br>
              <a:rPr lang="en-US" sz="3400" b="1" dirty="0"/>
            </a:br>
            <a:r>
              <a:rPr lang="en-GB" sz="3400" b="1" baseline="30000" dirty="0"/>
              <a:t> </a:t>
            </a:r>
            <a:r>
              <a:rPr lang="en-GB" sz="3400" dirty="0"/>
              <a:t>That is why we never give up. Though our bodies are dying, our spirits are being renewed every day. For our present troubles are small and won’t last very long. Yet they produce for us a glory that vastly outweighs them and will last forever! So we don’t look at the troubles we can see now; rather, we fix our gaze on things that cannot be seen. For the things we see now will soon be gone, but the things we cannot see will last forever.</a:t>
            </a:r>
          </a:p>
          <a:p>
            <a:pPr marL="0" indent="0">
              <a:buNone/>
            </a:pPr>
            <a:endParaRPr lang="en-GB" sz="3400" dirty="0"/>
          </a:p>
          <a:p>
            <a:pPr marL="0" indent="0">
              <a:buNone/>
            </a:pPr>
            <a:r>
              <a:rPr lang="en-US" sz="3400" b="1" kern="0" dirty="0">
                <a:solidFill>
                  <a:schemeClr val="tx2"/>
                </a:solidFill>
              </a:rPr>
              <a:t>Lamentations 3:21-26</a:t>
            </a:r>
            <a:br>
              <a:rPr lang="en-US" sz="3400" b="1" kern="0" dirty="0"/>
            </a:br>
            <a:br>
              <a:rPr lang="en-US" sz="3400" kern="0" dirty="0"/>
            </a:br>
            <a:r>
              <a:rPr lang="en-GB" sz="3400" kern="0" dirty="0"/>
              <a:t>Yet I still dare to hope when I remember this:</a:t>
            </a:r>
            <a:br>
              <a:rPr lang="en-GB" sz="3400" kern="0" dirty="0"/>
            </a:br>
            <a:r>
              <a:rPr lang="en-GB" sz="3400" kern="0" dirty="0"/>
              <a:t>The faithful love of the Lord never ends! </a:t>
            </a:r>
            <a:br>
              <a:rPr lang="en-GB" sz="3400" kern="0" dirty="0"/>
            </a:br>
            <a:r>
              <a:rPr lang="en-GB" sz="3400" kern="0" dirty="0"/>
              <a:t>His mercies never cease.</a:t>
            </a:r>
            <a:br>
              <a:rPr lang="en-GB" sz="3400" kern="0" dirty="0"/>
            </a:br>
            <a:r>
              <a:rPr lang="en-GB" sz="3400" kern="0" dirty="0"/>
              <a:t>Great is his faithfulness;</a:t>
            </a:r>
            <a:br>
              <a:rPr lang="en-GB" sz="3400" kern="0" dirty="0"/>
            </a:br>
            <a:r>
              <a:rPr lang="en-GB" sz="3400" kern="0" dirty="0"/>
              <a:t>His mercies begin afresh each morning.</a:t>
            </a:r>
            <a:br>
              <a:rPr lang="en-GB" sz="3400" kern="0" dirty="0"/>
            </a:br>
            <a:r>
              <a:rPr lang="en-GB" sz="3400" kern="0" dirty="0"/>
              <a:t>I say to myself, “The Lord is my inheritance; therefore, I will hope in him!”</a:t>
            </a:r>
            <a:br>
              <a:rPr lang="en-GB" sz="3400" kern="0" dirty="0"/>
            </a:br>
            <a:r>
              <a:rPr lang="en-GB" sz="3400" kern="0" dirty="0"/>
              <a:t>The Lord is good to those who depend on him, to those who search for him.</a:t>
            </a:r>
            <a:br>
              <a:rPr lang="en-GB" sz="3400" kern="0" dirty="0"/>
            </a:br>
            <a:r>
              <a:rPr lang="en-GB" sz="3400" kern="0" dirty="0"/>
              <a:t>So it is good to wait quietly for salvation from the Lord.</a:t>
            </a:r>
          </a:p>
          <a:p>
            <a:endParaRPr lang="en-GB" dirty="0"/>
          </a:p>
          <a:p>
            <a:endParaRPr lang="en-GB" dirty="0"/>
          </a:p>
        </p:txBody>
      </p:sp>
    </p:spTree>
    <p:extLst>
      <p:ext uri="{BB962C8B-B14F-4D97-AF65-F5344CB8AC3E}">
        <p14:creationId xmlns:p14="http://schemas.microsoft.com/office/powerpoint/2010/main" val="89401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F346BD-03B6-6ABE-0EF8-C5B1176C7F61}"/>
              </a:ext>
            </a:extLst>
          </p:cNvPr>
          <p:cNvSpPr txBox="1"/>
          <p:nvPr/>
        </p:nvSpPr>
        <p:spPr>
          <a:xfrm>
            <a:off x="1061883" y="3657600"/>
            <a:ext cx="4601497" cy="1600438"/>
          </a:xfrm>
          <a:prstGeom prst="rect">
            <a:avLst/>
          </a:prstGeom>
          <a:noFill/>
        </p:spPr>
        <p:txBody>
          <a:bodyPr wrap="square" rtlCol="0">
            <a:spAutoFit/>
          </a:bodyPr>
          <a:lstStyle/>
          <a:p>
            <a:r>
              <a:rPr lang="en-US" sz="4000" i="1" dirty="0">
                <a:latin typeface="Gabriola" panose="04040605051002020D02" pitchFamily="82" charset="0"/>
              </a:rPr>
              <a:t>Don’t curse the darkness</a:t>
            </a:r>
          </a:p>
          <a:p>
            <a:r>
              <a:rPr lang="en-US" sz="4000" i="1" dirty="0">
                <a:latin typeface="Gabriola" panose="04040605051002020D02" pitchFamily="82" charset="0"/>
              </a:rPr>
              <a:t>Light a candle</a:t>
            </a:r>
            <a:br>
              <a:rPr lang="en-US" dirty="0"/>
            </a:br>
            <a:r>
              <a:rPr lang="en-US" dirty="0"/>
              <a:t> </a:t>
            </a:r>
            <a:endParaRPr lang="en-GB" dirty="0"/>
          </a:p>
        </p:txBody>
      </p:sp>
    </p:spTree>
    <p:extLst>
      <p:ext uri="{BB962C8B-B14F-4D97-AF65-F5344CB8AC3E}">
        <p14:creationId xmlns:p14="http://schemas.microsoft.com/office/powerpoint/2010/main" val="3438124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B80DD-0A0A-9C57-1625-EA2B569784E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0B232D-92CE-17D6-42F3-BAE82FA5602C}"/>
              </a:ext>
            </a:extLst>
          </p:cNvPr>
          <p:cNvSpPr>
            <a:spLocks noGrp="1"/>
          </p:cNvSpPr>
          <p:nvPr>
            <p:ph idx="1"/>
          </p:nvPr>
        </p:nvSpPr>
        <p:spPr>
          <a:xfrm>
            <a:off x="734983" y="739529"/>
            <a:ext cx="10722033" cy="5378941"/>
          </a:xfrm>
        </p:spPr>
        <p:txBody>
          <a:bodyPr>
            <a:normAutofit/>
          </a:bodyPr>
          <a:lstStyle/>
          <a:p>
            <a:pPr marL="0" indent="0">
              <a:buNone/>
            </a:pPr>
            <a:r>
              <a:rPr lang="en-GB" b="1" dirty="0">
                <a:solidFill>
                  <a:schemeClr val="tx2"/>
                </a:solidFill>
              </a:rPr>
              <a:t>2 Corinthians 4:6-9</a:t>
            </a:r>
          </a:p>
          <a:p>
            <a:pPr marL="0" indent="0">
              <a:buNone/>
            </a:pPr>
            <a:br>
              <a:rPr lang="en-GB" dirty="0"/>
            </a:br>
            <a:r>
              <a:rPr lang="en-GB" dirty="0"/>
              <a:t>For God, who said, “Let there be light in the darkness,” has made this light shine in our hearts so we could know the glory of God that is seen in the face of Jesus Christ.</a:t>
            </a:r>
          </a:p>
          <a:p>
            <a:pPr marL="0" indent="0">
              <a:buNone/>
            </a:pPr>
            <a:r>
              <a:rPr lang="en-GB" dirty="0"/>
              <a:t>We now have this light shining in our hearts, but we ourselves are like fragile clay jars containing this great treasure. This makes it clear that our great power is from God, not from ourselves.</a:t>
            </a:r>
          </a:p>
          <a:p>
            <a:pPr marL="0" indent="0">
              <a:buNone/>
            </a:pPr>
            <a:r>
              <a:rPr lang="en-GB" dirty="0"/>
              <a:t>We are pressed on every side by troubles, but we are not crushed. We are perplexed but not driven to despair. We are hunted down but never abandoned by God. We get knocked down, but we are not destroyed. </a:t>
            </a:r>
          </a:p>
        </p:txBody>
      </p:sp>
    </p:spTree>
    <p:extLst>
      <p:ext uri="{BB962C8B-B14F-4D97-AF65-F5344CB8AC3E}">
        <p14:creationId xmlns:p14="http://schemas.microsoft.com/office/powerpoint/2010/main" val="3997375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67A6FA-10E2-F832-FD35-EC0DC9B0173C}"/>
              </a:ext>
            </a:extLst>
          </p:cNvPr>
          <p:cNvSpPr txBox="1"/>
          <p:nvPr/>
        </p:nvSpPr>
        <p:spPr>
          <a:xfrm>
            <a:off x="248478" y="1038495"/>
            <a:ext cx="5983357" cy="2308324"/>
          </a:xfrm>
          <a:prstGeom prst="rect">
            <a:avLst/>
          </a:prstGeom>
          <a:solidFill>
            <a:srgbClr val="100F0D"/>
          </a:solidFill>
        </p:spPr>
        <p:txBody>
          <a:bodyPr wrap="square">
            <a:spAutoFit/>
          </a:bodyPr>
          <a:lstStyle/>
          <a:p>
            <a:pPr algn="ctr"/>
            <a:r>
              <a:rPr lang="en-US" sz="3600" spc="100" dirty="0">
                <a:latin typeface="Abadi" panose="020B0604020104020204" pitchFamily="34" charset="0"/>
              </a:rPr>
              <a:t>“I've read the last page</a:t>
            </a:r>
          </a:p>
          <a:p>
            <a:pPr algn="ctr"/>
            <a:r>
              <a:rPr lang="en-US" sz="3600" spc="100" dirty="0">
                <a:latin typeface="Abadi" panose="020B0604020104020204" pitchFamily="34" charset="0"/>
              </a:rPr>
              <a:t>of the Bible,</a:t>
            </a:r>
          </a:p>
          <a:p>
            <a:pPr algn="ctr"/>
            <a:r>
              <a:rPr lang="en-US" sz="3600" spc="100" dirty="0">
                <a:latin typeface="Abadi" panose="020B0604020104020204" pitchFamily="34" charset="0"/>
              </a:rPr>
              <a:t>it's all going</a:t>
            </a:r>
          </a:p>
          <a:p>
            <a:pPr algn="ctr"/>
            <a:r>
              <a:rPr lang="en-US" sz="3600" spc="100" dirty="0">
                <a:latin typeface="Abadi" panose="020B0604020104020204" pitchFamily="34" charset="0"/>
              </a:rPr>
              <a:t>to turn out all right”</a:t>
            </a:r>
            <a:r>
              <a:rPr lang="en-US" sz="3600" b="0" i="0" spc="100" dirty="0">
                <a:solidFill>
                  <a:srgbClr val="001D35"/>
                </a:solidFill>
                <a:effectLst/>
                <a:latin typeface="Abadi" panose="020B0604020104020204" pitchFamily="34" charset="0"/>
              </a:rPr>
              <a:t>"</a:t>
            </a:r>
            <a:endParaRPr lang="en-GB" sz="3600" spc="100" dirty="0">
              <a:latin typeface="Abadi" panose="020B0604020104020204" pitchFamily="34" charset="0"/>
            </a:endParaRPr>
          </a:p>
        </p:txBody>
      </p:sp>
    </p:spTree>
    <p:extLst>
      <p:ext uri="{BB962C8B-B14F-4D97-AF65-F5344CB8AC3E}">
        <p14:creationId xmlns:p14="http://schemas.microsoft.com/office/powerpoint/2010/main" val="1827628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hand holding the sun&#10;&#10;AI-generated content may be incorrect.">
            <a:extLst>
              <a:ext uri="{FF2B5EF4-FFF2-40B4-BE49-F238E27FC236}">
                <a16:creationId xmlns:a16="http://schemas.microsoft.com/office/drawing/2014/main" id="{7582212E-CE5C-3597-9515-14F39AE430FB}"/>
              </a:ext>
            </a:extLst>
          </p:cNvPr>
          <p:cNvPicPr>
            <a:picLocks noChangeAspect="1"/>
          </p:cNvPicPr>
          <p:nvPr/>
        </p:nvPicPr>
        <p:blipFill>
          <a:blip r:embed="rId3"/>
          <a:srcRect t="20870" r="32" b="36273"/>
          <a:stretch>
            <a:fillRect/>
          </a:stretch>
        </p:blipFill>
        <p:spPr>
          <a:xfrm>
            <a:off x="3419826" y="948363"/>
            <a:ext cx="5352347" cy="4961274"/>
          </a:xfrm>
          <a:prstGeom prst="rect">
            <a:avLst/>
          </a:prstGeom>
          <a:ln w="88900">
            <a:solidFill>
              <a:srgbClr val="FFFFFF"/>
            </a:solidFill>
          </a:ln>
          <a:effectLst>
            <a:reflection blurRad="38100" stA="52000" endA="300" endPos="30000" dir="5400000" sy="-100000" algn="bl" rotWithShape="0"/>
            <a:softEdge rad="19050"/>
          </a:effectLst>
        </p:spPr>
      </p:pic>
    </p:spTree>
    <p:extLst>
      <p:ext uri="{BB962C8B-B14F-4D97-AF65-F5344CB8AC3E}">
        <p14:creationId xmlns:p14="http://schemas.microsoft.com/office/powerpoint/2010/main" val="1096994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1B05DC-6204-EA41-FC8D-6A2699485A60}"/>
              </a:ext>
            </a:extLst>
          </p:cNvPr>
          <p:cNvSpPr txBox="1"/>
          <p:nvPr/>
        </p:nvSpPr>
        <p:spPr>
          <a:xfrm>
            <a:off x="2079433" y="1874728"/>
            <a:ext cx="7698837" cy="3108543"/>
          </a:xfrm>
          <a:prstGeom prst="rect">
            <a:avLst/>
          </a:prstGeom>
          <a:noFill/>
        </p:spPr>
        <p:txBody>
          <a:bodyPr wrap="square">
            <a:spAutoFit/>
          </a:bodyPr>
          <a:lstStyle/>
          <a:p>
            <a:pPr marL="457200"/>
            <a:r>
              <a:rPr lang="en-US" sz="2800" b="1" kern="100" dirty="0">
                <a:solidFill>
                  <a:schemeClr val="tx2"/>
                </a:solidFill>
                <a:effectLst/>
                <a:ea typeface="Aptos" panose="020B0004020202020204" pitchFamily="34" charset="0"/>
                <a:cs typeface="Times New Roman" panose="02020603050405020304" pitchFamily="18" charset="0"/>
              </a:rPr>
              <a:t>John 8:12</a:t>
            </a:r>
            <a:br>
              <a:rPr lang="en-US" sz="2800" b="1" kern="100" dirty="0">
                <a:effectLst/>
                <a:ea typeface="Aptos" panose="020B0004020202020204" pitchFamily="34" charset="0"/>
                <a:cs typeface="Times New Roman" panose="02020603050405020304" pitchFamily="18" charset="0"/>
              </a:rPr>
            </a:br>
            <a:br>
              <a:rPr lang="en-US" sz="2800" b="1" kern="100" dirty="0">
                <a:effectLst/>
                <a:ea typeface="Aptos" panose="020B0004020202020204" pitchFamily="34" charset="0"/>
                <a:cs typeface="Times New Roman" panose="02020603050405020304" pitchFamily="18" charset="0"/>
              </a:rPr>
            </a:br>
            <a:r>
              <a:rPr lang="en-GB" sz="2800" kern="100" baseline="30000" dirty="0">
                <a:effectLst/>
                <a:ea typeface="Aptos" panose="020B0004020202020204" pitchFamily="34" charset="0"/>
                <a:cs typeface="Times New Roman" panose="02020603050405020304" pitchFamily="18" charset="0"/>
              </a:rPr>
              <a:t> </a:t>
            </a:r>
            <a:r>
              <a:rPr lang="en-GB" sz="2800" kern="100" dirty="0">
                <a:effectLst/>
                <a:ea typeface="Aptos" panose="020B0004020202020204" pitchFamily="34" charset="0"/>
                <a:cs typeface="Times New Roman" panose="02020603050405020304" pitchFamily="18" charset="0"/>
              </a:rPr>
              <a:t>Jesus spoke to the people once more and said,</a:t>
            </a:r>
          </a:p>
          <a:p>
            <a:pPr marL="457200"/>
            <a:r>
              <a:rPr lang="en-GB" sz="2800" kern="100" dirty="0">
                <a:effectLst/>
                <a:ea typeface="Aptos" panose="020B0004020202020204" pitchFamily="34" charset="0"/>
                <a:cs typeface="Times New Roman" panose="02020603050405020304" pitchFamily="18" charset="0"/>
              </a:rPr>
              <a:t>“I am the light of the world.</a:t>
            </a:r>
            <a:br>
              <a:rPr lang="en-GB" sz="2800" kern="100" dirty="0">
                <a:effectLst/>
                <a:ea typeface="Aptos" panose="020B0004020202020204" pitchFamily="34" charset="0"/>
                <a:cs typeface="Times New Roman" panose="02020603050405020304" pitchFamily="18" charset="0"/>
              </a:rPr>
            </a:br>
            <a:r>
              <a:rPr lang="en-GB" sz="2800" kern="100" dirty="0">
                <a:effectLst/>
                <a:ea typeface="Aptos" panose="020B0004020202020204" pitchFamily="34" charset="0"/>
                <a:cs typeface="Times New Roman" panose="02020603050405020304" pitchFamily="18" charset="0"/>
              </a:rPr>
              <a:t>If you follow me, you won’t have to walk in darkness, because you will have the light that leads to life.</a:t>
            </a:r>
          </a:p>
        </p:txBody>
      </p:sp>
    </p:spTree>
    <p:extLst>
      <p:ext uri="{BB962C8B-B14F-4D97-AF65-F5344CB8AC3E}">
        <p14:creationId xmlns:p14="http://schemas.microsoft.com/office/powerpoint/2010/main" val="340869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9326D2-5459-F90A-F7B8-32C037C8DC90}"/>
              </a:ext>
            </a:extLst>
          </p:cNvPr>
          <p:cNvPicPr>
            <a:picLocks noChangeAspect="1"/>
          </p:cNvPicPr>
          <p:nvPr/>
        </p:nvPicPr>
        <p:blipFill>
          <a:blip r:embed="rId3"/>
          <a:srcRect t="3846"/>
          <a:stretch>
            <a:fillRect/>
          </a:stretch>
        </p:blipFill>
        <p:spPr>
          <a:xfrm>
            <a:off x="20" y="10"/>
            <a:ext cx="12191980" cy="6857990"/>
          </a:xfrm>
          <a:prstGeom prst="rect">
            <a:avLst/>
          </a:prstGeom>
        </p:spPr>
      </p:pic>
    </p:spTree>
    <p:extLst>
      <p:ext uri="{BB962C8B-B14F-4D97-AF65-F5344CB8AC3E}">
        <p14:creationId xmlns:p14="http://schemas.microsoft.com/office/powerpoint/2010/main" val="473528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718288-056C-0A4D-71A7-C9C0A985EFBE}"/>
              </a:ext>
            </a:extLst>
          </p:cNvPr>
          <p:cNvPicPr>
            <a:picLocks noChangeAspect="1"/>
          </p:cNvPicPr>
          <p:nvPr/>
        </p:nvPicPr>
        <p:blipFill>
          <a:blip r:embed="rId3"/>
          <a:srcRect t="43522" b="228"/>
          <a:stretch>
            <a:fillRect/>
          </a:stretch>
        </p:blipFill>
        <p:spPr>
          <a:xfrm>
            <a:off x="0" y="0"/>
            <a:ext cx="13140246" cy="7391390"/>
          </a:xfrm>
          <a:prstGeom prst="rect">
            <a:avLst/>
          </a:prstGeom>
        </p:spPr>
      </p:pic>
    </p:spTree>
    <p:extLst>
      <p:ext uri="{BB962C8B-B14F-4D97-AF65-F5344CB8AC3E}">
        <p14:creationId xmlns:p14="http://schemas.microsoft.com/office/powerpoint/2010/main" val="612828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light shining through a dark tunnel&#10;&#10;AI-generated content may be incorrect.">
            <a:extLst>
              <a:ext uri="{FF2B5EF4-FFF2-40B4-BE49-F238E27FC236}">
                <a16:creationId xmlns:a16="http://schemas.microsoft.com/office/drawing/2014/main" id="{CCE39309-6BC7-FCDB-BF1D-0AAD70F63F86}"/>
              </a:ext>
            </a:extLst>
          </p:cNvPr>
          <p:cNvPicPr>
            <a:picLocks noChangeAspect="1"/>
          </p:cNvPicPr>
          <p:nvPr/>
        </p:nvPicPr>
        <p:blipFill>
          <a:blip r:embed="rId3"/>
          <a:srcRect t="14652" b="10348"/>
          <a:stretch>
            <a:fillRect/>
          </a:stretch>
        </p:blipFill>
        <p:spPr>
          <a:xfrm>
            <a:off x="20" y="10"/>
            <a:ext cx="12191980" cy="6857990"/>
          </a:xfrm>
          <a:prstGeom prst="rect">
            <a:avLst/>
          </a:prstGeom>
        </p:spPr>
      </p:pic>
    </p:spTree>
    <p:extLst>
      <p:ext uri="{BB962C8B-B14F-4D97-AF65-F5344CB8AC3E}">
        <p14:creationId xmlns:p14="http://schemas.microsoft.com/office/powerpoint/2010/main" val="67040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2FDFC1-FE30-00E0-BE14-7BA6038A32E2}"/>
              </a:ext>
            </a:extLst>
          </p:cNvPr>
          <p:cNvPicPr>
            <a:picLocks noChangeAspect="1"/>
          </p:cNvPicPr>
          <p:nvPr/>
        </p:nvPicPr>
        <p:blipFill>
          <a:blip r:embed="rId3"/>
          <a:srcRect t="27637" b="30175"/>
          <a:stretch>
            <a:fillRect/>
          </a:stretch>
        </p:blipFill>
        <p:spPr>
          <a:xfrm>
            <a:off x="20" y="10"/>
            <a:ext cx="12191980" cy="6857990"/>
          </a:xfrm>
          <a:prstGeom prst="rect">
            <a:avLst/>
          </a:prstGeom>
        </p:spPr>
      </p:pic>
    </p:spTree>
    <p:extLst>
      <p:ext uri="{BB962C8B-B14F-4D97-AF65-F5344CB8AC3E}">
        <p14:creationId xmlns:p14="http://schemas.microsoft.com/office/powerpoint/2010/main" val="3030123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253FB0-15AE-EEFE-1EAA-82FAE3955342}"/>
              </a:ext>
            </a:extLst>
          </p:cNvPr>
          <p:cNvPicPr>
            <a:picLocks noChangeAspect="1"/>
          </p:cNvPicPr>
          <p:nvPr/>
        </p:nvPicPr>
        <p:blipFill>
          <a:blip r:embed="rId2"/>
          <a:stretch>
            <a:fillRect/>
          </a:stretch>
        </p:blipFill>
        <p:spPr>
          <a:xfrm>
            <a:off x="826050" y="0"/>
            <a:ext cx="5137581" cy="6858000"/>
          </a:xfrm>
          <a:prstGeom prst="rect">
            <a:avLst/>
          </a:prstGeom>
        </p:spPr>
      </p:pic>
      <p:pic>
        <p:nvPicPr>
          <p:cNvPr id="3" name="Picture 2">
            <a:extLst>
              <a:ext uri="{FF2B5EF4-FFF2-40B4-BE49-F238E27FC236}">
                <a16:creationId xmlns:a16="http://schemas.microsoft.com/office/drawing/2014/main" id="{C9E8126E-FFAC-4301-A95A-69D2E7F026A7}"/>
              </a:ext>
            </a:extLst>
          </p:cNvPr>
          <p:cNvPicPr>
            <a:picLocks noChangeAspect="1"/>
          </p:cNvPicPr>
          <p:nvPr/>
        </p:nvPicPr>
        <p:blipFill>
          <a:blip r:embed="rId3"/>
          <a:stretch>
            <a:fillRect/>
          </a:stretch>
        </p:blipFill>
        <p:spPr>
          <a:xfrm>
            <a:off x="6228371" y="0"/>
            <a:ext cx="5137581" cy="6858000"/>
          </a:xfrm>
          <a:prstGeom prst="rect">
            <a:avLst/>
          </a:prstGeom>
        </p:spPr>
      </p:pic>
    </p:spTree>
    <p:extLst>
      <p:ext uri="{BB962C8B-B14F-4D97-AF65-F5344CB8AC3E}">
        <p14:creationId xmlns:p14="http://schemas.microsoft.com/office/powerpoint/2010/main" val="3323757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DB3B0-2446-5B6B-0A3A-BE1346D198DE}"/>
              </a:ext>
            </a:extLst>
          </p:cNvPr>
          <p:cNvSpPr>
            <a:spLocks noGrp="1"/>
          </p:cNvSpPr>
          <p:nvPr>
            <p:ph type="title"/>
          </p:nvPr>
        </p:nvSpPr>
        <p:spPr>
          <a:xfrm>
            <a:off x="1028700" y="1453381"/>
            <a:ext cx="10134600" cy="3951237"/>
          </a:xfrm>
        </p:spPr>
        <p:txBody>
          <a:bodyPr>
            <a:noAutofit/>
          </a:bodyPr>
          <a:lstStyle/>
          <a:p>
            <a:pPr algn="ctr"/>
            <a:r>
              <a:rPr lang="en-US" sz="28000" dirty="0">
                <a:latin typeface="ADLaM Display" panose="02010000000000000000" pitchFamily="2" charset="0"/>
                <a:ea typeface="ADLaM Display" panose="02010000000000000000" pitchFamily="2" charset="0"/>
                <a:cs typeface="ADLaM Display" panose="02010000000000000000" pitchFamily="2" charset="0"/>
              </a:rPr>
              <a:t>300+</a:t>
            </a:r>
            <a:br>
              <a:rPr lang="en-US" sz="28000" dirty="0">
                <a:latin typeface="ADLaM Display" panose="02010000000000000000" pitchFamily="2" charset="0"/>
                <a:ea typeface="ADLaM Display" panose="02010000000000000000" pitchFamily="2" charset="0"/>
                <a:cs typeface="ADLaM Display" panose="02010000000000000000" pitchFamily="2" charset="0"/>
              </a:rPr>
            </a:br>
            <a:r>
              <a:rPr lang="en-US" dirty="0">
                <a:solidFill>
                  <a:schemeClr val="tx2"/>
                </a:solidFill>
                <a:latin typeface="ADLaM Display" panose="02010000000000000000" pitchFamily="2" charset="0"/>
                <a:ea typeface="ADLaM Display" panose="02010000000000000000" pitchFamily="2" charset="0"/>
                <a:cs typeface="ADLaM Display" panose="02010000000000000000" pitchFamily="2" charset="0"/>
              </a:rPr>
              <a:t>prophecies fulfilled by Jesus</a:t>
            </a:r>
            <a:endParaRPr lang="en-GB" dirty="0">
              <a:solidFill>
                <a:schemeClr val="tx2"/>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260880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7B8A5B-2772-7A37-F2B3-43F17C25BE16}"/>
              </a:ext>
            </a:extLst>
          </p:cNvPr>
          <p:cNvSpPr>
            <a:spLocks noGrp="1"/>
          </p:cNvSpPr>
          <p:nvPr>
            <p:ph idx="1"/>
          </p:nvPr>
        </p:nvSpPr>
        <p:spPr>
          <a:xfrm>
            <a:off x="2231045" y="1845290"/>
            <a:ext cx="7925677" cy="4351338"/>
          </a:xfrm>
        </p:spPr>
        <p:txBody>
          <a:bodyPr>
            <a:normAutofit/>
          </a:bodyPr>
          <a:lstStyle/>
          <a:p>
            <a:pPr marL="0" indent="0">
              <a:buNone/>
            </a:pPr>
            <a:r>
              <a:rPr lang="en-GB" b="1" dirty="0"/>
              <a:t>…born of a virgin</a:t>
            </a:r>
          </a:p>
          <a:p>
            <a:pPr marL="0" indent="0">
              <a:buNone/>
            </a:pPr>
            <a:r>
              <a:rPr lang="en-GB" b="1" dirty="0"/>
              <a:t>…born in Bethlehem</a:t>
            </a:r>
          </a:p>
          <a:p>
            <a:pPr marL="0" indent="0">
              <a:buNone/>
            </a:pPr>
            <a:r>
              <a:rPr lang="en-GB" b="1" dirty="0"/>
              <a:t>…would be a descendant of David</a:t>
            </a:r>
          </a:p>
          <a:p>
            <a:pPr marL="0" indent="0">
              <a:buNone/>
            </a:pPr>
            <a:r>
              <a:rPr lang="en-GB" b="1" dirty="0"/>
              <a:t>…would flee to Egypt</a:t>
            </a:r>
          </a:p>
          <a:p>
            <a:pPr marL="0" indent="0">
              <a:buNone/>
            </a:pPr>
            <a:r>
              <a:rPr lang="en-GB" b="1" dirty="0"/>
              <a:t>…there would be a slaughter of innocent babies</a:t>
            </a:r>
          </a:p>
          <a:p>
            <a:pPr marL="0" indent="0">
              <a:buNone/>
            </a:pPr>
            <a:r>
              <a:rPr lang="en-GB" b="1" dirty="0"/>
              <a:t>…would be worshiped by wise men</a:t>
            </a:r>
          </a:p>
          <a:p>
            <a:pPr marL="0" indent="0">
              <a:buNone/>
            </a:pPr>
            <a:r>
              <a:rPr lang="en-GB" b="1" dirty="0"/>
              <a:t>…there would be a guiding star</a:t>
            </a:r>
          </a:p>
          <a:p>
            <a:pPr marL="0" indent="0">
              <a:buNone/>
            </a:pPr>
            <a:endParaRPr lang="en-GB" dirty="0"/>
          </a:p>
        </p:txBody>
      </p:sp>
      <p:sp>
        <p:nvSpPr>
          <p:cNvPr id="5" name="TextBox 4">
            <a:extLst>
              <a:ext uri="{FF2B5EF4-FFF2-40B4-BE49-F238E27FC236}">
                <a16:creationId xmlns:a16="http://schemas.microsoft.com/office/drawing/2014/main" id="{2BE62FB4-2511-04C8-77D4-B319C6F76419}"/>
              </a:ext>
            </a:extLst>
          </p:cNvPr>
          <p:cNvSpPr txBox="1"/>
          <p:nvPr/>
        </p:nvSpPr>
        <p:spPr>
          <a:xfrm>
            <a:off x="2231045" y="1042219"/>
            <a:ext cx="2762865" cy="584775"/>
          </a:xfrm>
          <a:prstGeom prst="rect">
            <a:avLst/>
          </a:prstGeom>
          <a:noFill/>
        </p:spPr>
        <p:txBody>
          <a:bodyPr wrap="square" rtlCol="0">
            <a:spAutoFit/>
          </a:bodyPr>
          <a:lstStyle/>
          <a:p>
            <a:r>
              <a:rPr lang="en-US" sz="3200" b="1" dirty="0">
                <a:solidFill>
                  <a:schemeClr val="tx2"/>
                </a:solidFill>
              </a:rPr>
              <a:t>The Messiah</a:t>
            </a:r>
            <a:endParaRPr lang="en-GB" sz="3200" b="1" dirty="0">
              <a:solidFill>
                <a:schemeClr val="tx2"/>
              </a:solidFill>
            </a:endParaRPr>
          </a:p>
        </p:txBody>
      </p:sp>
    </p:spTree>
    <p:extLst>
      <p:ext uri="{BB962C8B-B14F-4D97-AF65-F5344CB8AC3E}">
        <p14:creationId xmlns:p14="http://schemas.microsoft.com/office/powerpoint/2010/main" val="13094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FAED7-6794-049A-5A3C-1F19A657CA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E1B92D-E31B-096F-0CAC-9204DEE31FCE}"/>
              </a:ext>
            </a:extLst>
          </p:cNvPr>
          <p:cNvSpPr>
            <a:spLocks noGrp="1"/>
          </p:cNvSpPr>
          <p:nvPr>
            <p:ph type="title"/>
          </p:nvPr>
        </p:nvSpPr>
        <p:spPr>
          <a:xfrm>
            <a:off x="1028700" y="1453381"/>
            <a:ext cx="10134600" cy="3951237"/>
          </a:xfrm>
        </p:spPr>
        <p:txBody>
          <a:bodyPr>
            <a:noAutofit/>
          </a:bodyPr>
          <a:lstStyle/>
          <a:p>
            <a:pPr algn="ctr"/>
            <a:r>
              <a:rPr lang="en-US" sz="28000" dirty="0">
                <a:latin typeface="ADLaM Display" panose="02010000000000000000" pitchFamily="2" charset="0"/>
                <a:ea typeface="ADLaM Display" panose="02010000000000000000" pitchFamily="2" charset="0"/>
                <a:cs typeface="ADLaM Display" panose="02010000000000000000" pitchFamily="2" charset="0"/>
              </a:rPr>
              <a:t>400</a:t>
            </a:r>
            <a:br>
              <a:rPr lang="en-US" sz="28000" dirty="0">
                <a:latin typeface="ADLaM Display" panose="02010000000000000000" pitchFamily="2" charset="0"/>
                <a:ea typeface="ADLaM Display" panose="02010000000000000000" pitchFamily="2" charset="0"/>
                <a:cs typeface="ADLaM Display" panose="02010000000000000000" pitchFamily="2" charset="0"/>
              </a:rPr>
            </a:br>
            <a:r>
              <a:rPr lang="en-US" sz="8800" dirty="0">
                <a:solidFill>
                  <a:schemeClr val="tx2"/>
                </a:solidFill>
                <a:latin typeface="ADLaM Display" panose="02010000000000000000" pitchFamily="2" charset="0"/>
                <a:ea typeface="ADLaM Display" panose="02010000000000000000" pitchFamily="2" charset="0"/>
                <a:cs typeface="ADLaM Display" panose="02010000000000000000" pitchFamily="2" charset="0"/>
              </a:rPr>
              <a:t>years of nothing</a:t>
            </a:r>
            <a:endParaRPr lang="en-GB" sz="8800" dirty="0">
              <a:solidFill>
                <a:schemeClr val="tx2"/>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6877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
                                        </p:tgtEl>
                                      </p:cBhvr>
                                    </p:animEffect>
                                    <p:set>
                                      <p:cBhvr>
                                        <p:cTn id="7" dur="1" fill="hold">
                                          <p:stCondLst>
                                            <p:cond delay="2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0</TotalTime>
  <Words>711</Words>
  <Application>Microsoft Office PowerPoint</Application>
  <PresentationFormat>Widescreen</PresentationFormat>
  <Paragraphs>36</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Abadi</vt:lpstr>
      <vt:lpstr>ADLaM Display</vt:lpstr>
      <vt:lpstr>Aptos</vt:lpstr>
      <vt:lpstr>Arial</vt:lpstr>
      <vt:lpstr>Corbel</vt:lpstr>
      <vt:lpstr>Gabriola</vt:lpstr>
      <vt:lpstr>Depth</vt:lpstr>
      <vt:lpstr>The light at the end of the tunnel</vt:lpstr>
      <vt:lpstr>PowerPoint Presentation</vt:lpstr>
      <vt:lpstr>PowerPoint Presentation</vt:lpstr>
      <vt:lpstr>PowerPoint Presentation</vt:lpstr>
      <vt:lpstr>PowerPoint Presentation</vt:lpstr>
      <vt:lpstr>PowerPoint Presentation</vt:lpstr>
      <vt:lpstr>300+ prophecies fulfilled by Jesus</vt:lpstr>
      <vt:lpstr>PowerPoint Presentation</vt:lpstr>
      <vt:lpstr>400 years of nothing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Pearson (Stroud Christian Fellowship)</dc:creator>
  <cp:lastModifiedBy>Martin Pearson (Stroud Christian Fellowship)</cp:lastModifiedBy>
  <cp:revision>1</cp:revision>
  <dcterms:created xsi:type="dcterms:W3CDTF">2025-10-30T11:55:07Z</dcterms:created>
  <dcterms:modified xsi:type="dcterms:W3CDTF">2025-12-04T12:17:01Z</dcterms:modified>
</cp:coreProperties>
</file>