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007C2B-6D85-4BAE-A418-3327BEFBBC55}" v="46" dt="2026-01-15T12:55:47.9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 Thomas" userId="665ddeb3fedca3fc" providerId="LiveId" clId="{EEE069BB-CEB8-41D3-BB67-E84A07325764}"/>
    <pc:docChg chg="modSld">
      <pc:chgData name="Steve Thomas" userId="665ddeb3fedca3fc" providerId="LiveId" clId="{EEE069BB-CEB8-41D3-BB67-E84A07325764}" dt="2026-01-15T12:55:47.994" v="45" actId="255"/>
      <pc:docMkLst>
        <pc:docMk/>
      </pc:docMkLst>
      <pc:sldChg chg="modSp modAnim">
        <pc:chgData name="Steve Thomas" userId="665ddeb3fedca3fc" providerId="LiveId" clId="{EEE069BB-CEB8-41D3-BB67-E84A07325764}" dt="2026-01-15T12:53:36.707" v="34" actId="255"/>
        <pc:sldMkLst>
          <pc:docMk/>
          <pc:sldMk cId="194976268" sldId="256"/>
        </pc:sldMkLst>
        <pc:spChg chg="mod">
          <ac:chgData name="Steve Thomas" userId="665ddeb3fedca3fc" providerId="LiveId" clId="{EEE069BB-CEB8-41D3-BB67-E84A07325764}" dt="2026-01-15T12:53:26.255" v="33" actId="255"/>
          <ac:spMkLst>
            <pc:docMk/>
            <pc:sldMk cId="194976268" sldId="256"/>
            <ac:spMk id="2" creationId="{12DCCC54-7177-4D23-ACB3-504D83E78FBB}"/>
          </ac:spMkLst>
        </pc:spChg>
        <pc:spChg chg="mod">
          <ac:chgData name="Steve Thomas" userId="665ddeb3fedca3fc" providerId="LiveId" clId="{EEE069BB-CEB8-41D3-BB67-E84A07325764}" dt="2026-01-15T12:53:36.707" v="34" actId="255"/>
          <ac:spMkLst>
            <pc:docMk/>
            <pc:sldMk cId="194976268" sldId="256"/>
            <ac:spMk id="3" creationId="{24B5B3A4-7B2C-4550-B3B9-C27BCE71381D}"/>
          </ac:spMkLst>
        </pc:spChg>
      </pc:sldChg>
      <pc:sldChg chg="modSp modAnim">
        <pc:chgData name="Steve Thomas" userId="665ddeb3fedca3fc" providerId="LiveId" clId="{EEE069BB-CEB8-41D3-BB67-E84A07325764}" dt="2026-01-15T12:54:06.272" v="37" actId="255"/>
        <pc:sldMkLst>
          <pc:docMk/>
          <pc:sldMk cId="352328614" sldId="257"/>
        </pc:sldMkLst>
        <pc:spChg chg="mod">
          <ac:chgData name="Steve Thomas" userId="665ddeb3fedca3fc" providerId="LiveId" clId="{EEE069BB-CEB8-41D3-BB67-E84A07325764}" dt="2026-01-15T12:53:54.442" v="36" actId="255"/>
          <ac:spMkLst>
            <pc:docMk/>
            <pc:sldMk cId="352328614" sldId="257"/>
            <ac:spMk id="2" creationId="{1235C760-B2AD-482A-B6D4-FDC71C959D5E}"/>
          </ac:spMkLst>
        </pc:spChg>
        <pc:spChg chg="mod">
          <ac:chgData name="Steve Thomas" userId="665ddeb3fedca3fc" providerId="LiveId" clId="{EEE069BB-CEB8-41D3-BB67-E84A07325764}" dt="2026-01-15T12:54:06.272" v="37" actId="255"/>
          <ac:spMkLst>
            <pc:docMk/>
            <pc:sldMk cId="352328614" sldId="257"/>
            <ac:spMk id="3" creationId="{3BDB6A3A-6872-4D79-9982-B3A1CA4672E4}"/>
          </ac:spMkLst>
        </pc:spChg>
      </pc:sldChg>
      <pc:sldChg chg="modSp modAnim">
        <pc:chgData name="Steve Thomas" userId="665ddeb3fedca3fc" providerId="LiveId" clId="{EEE069BB-CEB8-41D3-BB67-E84A07325764}" dt="2026-01-15T12:54:35.065" v="39" actId="255"/>
        <pc:sldMkLst>
          <pc:docMk/>
          <pc:sldMk cId="2525124050" sldId="258"/>
        </pc:sldMkLst>
        <pc:spChg chg="mod">
          <ac:chgData name="Steve Thomas" userId="665ddeb3fedca3fc" providerId="LiveId" clId="{EEE069BB-CEB8-41D3-BB67-E84A07325764}" dt="2026-01-15T12:54:22.666" v="38" actId="255"/>
          <ac:spMkLst>
            <pc:docMk/>
            <pc:sldMk cId="2525124050" sldId="258"/>
            <ac:spMk id="2" creationId="{070C9BD7-37E2-4A09-8F96-514841395AB2}"/>
          </ac:spMkLst>
        </pc:spChg>
        <pc:spChg chg="mod">
          <ac:chgData name="Steve Thomas" userId="665ddeb3fedca3fc" providerId="LiveId" clId="{EEE069BB-CEB8-41D3-BB67-E84A07325764}" dt="2026-01-15T12:54:35.065" v="39" actId="255"/>
          <ac:spMkLst>
            <pc:docMk/>
            <pc:sldMk cId="2525124050" sldId="258"/>
            <ac:spMk id="3" creationId="{A8DE21CD-EF68-4D3E-98E9-7A7D40FA13E2}"/>
          </ac:spMkLst>
        </pc:spChg>
      </pc:sldChg>
      <pc:sldChg chg="modSp modAnim">
        <pc:chgData name="Steve Thomas" userId="665ddeb3fedca3fc" providerId="LiveId" clId="{EEE069BB-CEB8-41D3-BB67-E84A07325764}" dt="2026-01-15T12:55:00.214" v="41" actId="255"/>
        <pc:sldMkLst>
          <pc:docMk/>
          <pc:sldMk cId="3979851441" sldId="259"/>
        </pc:sldMkLst>
        <pc:spChg chg="mod">
          <ac:chgData name="Steve Thomas" userId="665ddeb3fedca3fc" providerId="LiveId" clId="{EEE069BB-CEB8-41D3-BB67-E84A07325764}" dt="2026-01-15T12:54:48.071" v="40" actId="255"/>
          <ac:spMkLst>
            <pc:docMk/>
            <pc:sldMk cId="3979851441" sldId="259"/>
            <ac:spMk id="2" creationId="{54CBF719-2A0D-43E3-9223-BE59A8B9B8D3}"/>
          </ac:spMkLst>
        </pc:spChg>
        <pc:spChg chg="mod">
          <ac:chgData name="Steve Thomas" userId="665ddeb3fedca3fc" providerId="LiveId" clId="{EEE069BB-CEB8-41D3-BB67-E84A07325764}" dt="2026-01-15T12:55:00.214" v="41" actId="255"/>
          <ac:spMkLst>
            <pc:docMk/>
            <pc:sldMk cId="3979851441" sldId="259"/>
            <ac:spMk id="3" creationId="{09E01A79-5B8A-4DB5-B97A-3D299C2BC47B}"/>
          </ac:spMkLst>
        </pc:spChg>
      </pc:sldChg>
      <pc:sldChg chg="modSp modAnim">
        <pc:chgData name="Steve Thomas" userId="665ddeb3fedca3fc" providerId="LiveId" clId="{EEE069BB-CEB8-41D3-BB67-E84A07325764}" dt="2026-01-15T12:55:26.834" v="43" actId="255"/>
        <pc:sldMkLst>
          <pc:docMk/>
          <pc:sldMk cId="2462854282" sldId="260"/>
        </pc:sldMkLst>
        <pc:spChg chg="mod">
          <ac:chgData name="Steve Thomas" userId="665ddeb3fedca3fc" providerId="LiveId" clId="{EEE069BB-CEB8-41D3-BB67-E84A07325764}" dt="2026-01-15T12:55:14.039" v="42" actId="255"/>
          <ac:spMkLst>
            <pc:docMk/>
            <pc:sldMk cId="2462854282" sldId="260"/>
            <ac:spMk id="2" creationId="{5C2F2185-DC0A-411B-8B18-A7562B38D788}"/>
          </ac:spMkLst>
        </pc:spChg>
        <pc:spChg chg="mod">
          <ac:chgData name="Steve Thomas" userId="665ddeb3fedca3fc" providerId="LiveId" clId="{EEE069BB-CEB8-41D3-BB67-E84A07325764}" dt="2026-01-15T12:55:26.834" v="43" actId="255"/>
          <ac:spMkLst>
            <pc:docMk/>
            <pc:sldMk cId="2462854282" sldId="260"/>
            <ac:spMk id="16" creationId="{5A1E1EC4-1941-4255-9E99-CE3E83C2D2E8}"/>
          </ac:spMkLst>
        </pc:spChg>
      </pc:sldChg>
      <pc:sldChg chg="modSp modAnim">
        <pc:chgData name="Steve Thomas" userId="665ddeb3fedca3fc" providerId="LiveId" clId="{EEE069BB-CEB8-41D3-BB67-E84A07325764}" dt="2026-01-15T12:55:47.994" v="45" actId="255"/>
        <pc:sldMkLst>
          <pc:docMk/>
          <pc:sldMk cId="3613624917" sldId="261"/>
        </pc:sldMkLst>
        <pc:spChg chg="mod">
          <ac:chgData name="Steve Thomas" userId="665ddeb3fedca3fc" providerId="LiveId" clId="{EEE069BB-CEB8-41D3-BB67-E84A07325764}" dt="2026-01-15T12:55:37.324" v="44" actId="255"/>
          <ac:spMkLst>
            <pc:docMk/>
            <pc:sldMk cId="3613624917" sldId="261"/>
            <ac:spMk id="2" creationId="{CA6E6214-5962-424F-8354-307FEE1A1A62}"/>
          </ac:spMkLst>
        </pc:spChg>
        <pc:spChg chg="mod">
          <ac:chgData name="Steve Thomas" userId="665ddeb3fedca3fc" providerId="LiveId" clId="{EEE069BB-CEB8-41D3-BB67-E84A07325764}" dt="2026-01-15T12:55:47.994" v="45" actId="255"/>
          <ac:spMkLst>
            <pc:docMk/>
            <pc:sldMk cId="3613624917" sldId="261"/>
            <ac:spMk id="3" creationId="{57AEACDC-A058-4041-A0EE-88451C0EB4E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13911-72D9-4DA9-B97C-34ED8FDA78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A0A2CF-EDBE-4E72-9E55-CC34A981C2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09693-16BB-4500-80F1-6DD24B93C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A284A-BA4D-4AF1-BE36-D26ED4FBB71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7D77B-E595-423F-857B-F783602B0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BB288-6822-4974-8BBC-06E72DDB8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372A-3977-4258-84B2-A036B68BB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348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37FF7-866E-4C4A-AF37-BD3D6E91A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E3779-B3ED-4081-94C9-1767DFFE29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BEDC0A-99FA-44F9-A9B7-3193DE950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A284A-BA4D-4AF1-BE36-D26ED4FBB71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34620-0098-4079-B0CF-D9C62C34E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2AFCD-B444-4F88-AA19-748B88E8D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372A-3977-4258-84B2-A036B68BB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079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5601E1-8936-43CA-9196-545E1E0BBB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E8B479-2949-4A6A-87CC-B09F0FB36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E30A21-98C0-4C3D-9E65-615195004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A284A-BA4D-4AF1-BE36-D26ED4FBB71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A9DA13-5939-4684-A1FA-43C9C5685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9EA60F-D372-438C-ACD9-B910ACC52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372A-3977-4258-84B2-A036B68BB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11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F7F27-722D-427E-85E1-C0D45A6AB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C916C-B43B-4941-BFBD-60E74F475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ECDD41-3D0B-4CFF-B7D4-6BF54C3D8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A284A-BA4D-4AF1-BE36-D26ED4FBB71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7BD635-70DB-47A3-B409-7B4AD470E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8FEC5-A723-4159-A5A6-D9254286C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372A-3977-4258-84B2-A036B68BB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086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87397-D2D6-4466-847D-8B7DDACDC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E3A781-B80E-489B-9ACE-30524751A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665C17-5AE3-4453-B552-EDC74CF5B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A284A-BA4D-4AF1-BE36-D26ED4FBB71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6EAE52-018C-413B-8081-244EB191A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262B0-29E7-4E6F-9294-EADEAD34D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372A-3977-4258-84B2-A036B68BB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9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04229-73BC-418F-B05F-CBD837679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687A7-62B3-4F38-A969-EF8C4F5407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07CB1B-22AF-4173-BBAC-229793546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2791C8-E021-4DAB-A497-330E76FD3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A284A-BA4D-4AF1-BE36-D26ED4FBB71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9CF484-637C-4114-AA1D-FE3BEBD3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48EE3-8480-48C7-8CBE-36DF887A2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372A-3977-4258-84B2-A036B68BB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019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11E0F-2937-47A7-AE1E-BB06AC16B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B77412-736B-40F1-A844-5336C8FFC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65C50-99CF-491E-BE15-35B765D98E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945F7A-FF26-4E72-9277-BC3F4F6A03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A0B8CE-1E40-424D-8CB0-FA9F30B268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926C0A-A552-4327-85FD-3E079AB99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A284A-BA4D-4AF1-BE36-D26ED4FBB71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AB341E-3874-452F-AA52-E25742E9E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D6EDC7-57C1-4ECA-AEA3-F41CBA35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372A-3977-4258-84B2-A036B68BB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440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F5223-4AAA-440B-8DC7-536A2B769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F2385E-217D-4CFD-801A-5A9996FAD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A284A-BA4D-4AF1-BE36-D26ED4FBB71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8F4412-1DA8-43AE-AF0A-D7115D90D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D05D0-70C5-4093-86D6-0D4774128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372A-3977-4258-84B2-A036B68BB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32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9E61A1-4330-40CD-9957-70822A5D5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A284A-BA4D-4AF1-BE36-D26ED4FBB71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B55D8E-038A-41ED-95E1-84E6C633D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8C255F-6A62-4D13-82C6-FDF19D215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372A-3977-4258-84B2-A036B68BB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934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CB87A-E9F5-4808-BE0E-5BBAAE1A6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C1CA0-461A-47A7-A4CA-CE0E9FE01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20EFB2-9828-46B2-A73B-485DDA9722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962C73-6EAC-4AD5-9465-2DCA01557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A284A-BA4D-4AF1-BE36-D26ED4FBB71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52B0A9-CE12-407B-8963-BDEA9E0D7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9F7B7B-0349-4168-B233-DC1E18EA3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372A-3977-4258-84B2-A036B68BB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205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4074F-D628-498F-B8DF-72219D883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7308C3-9EB4-47F2-BB32-D38CE1C7CA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54EB9C-55A8-4C2D-A095-149F8654D1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E03FA6-0569-4EE6-AB22-B3759FE88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A284A-BA4D-4AF1-BE36-D26ED4FBB71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671675-501D-4E6E-947A-5976BC84D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18CC33-046A-4AB9-9865-50A5196A2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C372A-3977-4258-84B2-A036B68BB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45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53824D-DFAB-4E0E-86E9-900143FFD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AAC141-59EB-465A-BEA2-68A64ECDB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FB1EA-98BA-4E56-AC95-E57F6E1796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A284A-BA4D-4AF1-BE36-D26ED4FBB710}" type="datetimeFigureOut">
              <a:rPr lang="en-GB" smtClean="0"/>
              <a:t>15/01/2026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7C733-7C27-4B0C-BB37-12E0BED915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D81BF-5AA7-4D65-AD3D-0E96E115F3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C372A-3977-4258-84B2-A036B68BB3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663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2DCCC54-7177-4D23-ACB3-504D83E78F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“</a:t>
            </a:r>
            <a:r>
              <a:rPr lang="en-GB" sz="6600" dirty="0">
                <a:solidFill>
                  <a:srgbClr val="FFFFFF"/>
                </a:solidFill>
              </a:rPr>
              <a:t>But you will receive power…”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B5B3A4-7B2C-4550-B3B9-C27BCE7138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en-GB" sz="3200" dirty="0">
                <a:solidFill>
                  <a:srgbClr val="FFFFFF"/>
                </a:solidFill>
              </a:rPr>
              <a:t>God’s promise of the Holy Spirit</a:t>
            </a:r>
          </a:p>
        </p:txBody>
      </p:sp>
    </p:spTree>
    <p:extLst>
      <p:ext uri="{BB962C8B-B14F-4D97-AF65-F5344CB8AC3E}">
        <p14:creationId xmlns:p14="http://schemas.microsoft.com/office/powerpoint/2010/main" val="194976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235C760-B2AD-482A-B6D4-FDC71C959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1. </a:t>
            </a:r>
            <a:r>
              <a:rPr lang="en-GB" sz="5400" dirty="0">
                <a:solidFill>
                  <a:srgbClr val="FFFFFF"/>
                </a:solidFill>
              </a:rPr>
              <a:t>It’s a gift…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B6A3A-6872-4D79-9982-B3A1CA467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Autofit/>
          </a:bodyPr>
          <a:lstStyle/>
          <a:p>
            <a:r>
              <a:rPr lang="en-GB" sz="3600" dirty="0">
                <a:solidFill>
                  <a:srgbClr val="000000"/>
                </a:solidFill>
              </a:rPr>
              <a:t>Acts 2:4-5, 8</a:t>
            </a:r>
          </a:p>
          <a:p>
            <a:r>
              <a:rPr lang="en-GB" sz="3600" dirty="0">
                <a:solidFill>
                  <a:srgbClr val="000000"/>
                </a:solidFill>
              </a:rPr>
              <a:t>This is a corporate promise</a:t>
            </a:r>
          </a:p>
          <a:p>
            <a:r>
              <a:rPr lang="en-GB" sz="3600" dirty="0">
                <a:solidFill>
                  <a:srgbClr val="000000"/>
                </a:solidFill>
              </a:rPr>
              <a:t>Baptism, a picture of clothes being dyed, thoroughly changed in colour</a:t>
            </a:r>
          </a:p>
          <a:p>
            <a:r>
              <a:rPr lang="en-GB" sz="3600" dirty="0">
                <a:solidFill>
                  <a:srgbClr val="000000"/>
                </a:solidFill>
              </a:rPr>
              <a:t>This is POWER, to go on MISSION, in lots of different PLACES</a:t>
            </a:r>
          </a:p>
        </p:txBody>
      </p:sp>
    </p:spTree>
    <p:extLst>
      <p:ext uri="{BB962C8B-B14F-4D97-AF65-F5344CB8AC3E}">
        <p14:creationId xmlns:p14="http://schemas.microsoft.com/office/powerpoint/2010/main" val="352328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70C9BD7-37E2-4A09-8F96-514841395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2. </a:t>
            </a:r>
            <a:r>
              <a:rPr lang="en-GB" sz="4800" dirty="0">
                <a:solidFill>
                  <a:srgbClr val="FFFFFF"/>
                </a:solidFill>
              </a:rPr>
              <a:t>Something happened…!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E21CD-EF68-4D3E-98E9-7A7D40FA13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GB" sz="3600" dirty="0">
                <a:solidFill>
                  <a:srgbClr val="000000"/>
                </a:solidFill>
              </a:rPr>
              <a:t>Acts 2.1-4</a:t>
            </a:r>
          </a:p>
          <a:p>
            <a:r>
              <a:rPr lang="en-GB" sz="3600" dirty="0">
                <a:solidFill>
                  <a:srgbClr val="000000"/>
                </a:solidFill>
              </a:rPr>
              <a:t>How do we know? Acts 2.17-21</a:t>
            </a:r>
          </a:p>
          <a:p>
            <a:r>
              <a:rPr lang="en-GB" sz="3600" dirty="0">
                <a:solidFill>
                  <a:srgbClr val="000000"/>
                </a:solidFill>
              </a:rPr>
              <a:t>It’s for all ages</a:t>
            </a:r>
          </a:p>
          <a:p>
            <a:r>
              <a:rPr lang="en-GB" sz="3600" dirty="0">
                <a:solidFill>
                  <a:srgbClr val="000000"/>
                </a:solidFill>
              </a:rPr>
              <a:t>It brings prophetic awareness</a:t>
            </a:r>
          </a:p>
          <a:p>
            <a:r>
              <a:rPr lang="en-GB" sz="3600" dirty="0">
                <a:solidFill>
                  <a:srgbClr val="000000"/>
                </a:solidFill>
              </a:rPr>
              <a:t>It ushers in the miraculous</a:t>
            </a:r>
          </a:p>
          <a:p>
            <a:r>
              <a:rPr lang="en-GB" sz="3600" dirty="0">
                <a:solidFill>
                  <a:srgbClr val="000000"/>
                </a:solidFill>
              </a:rPr>
              <a:t>It brings about salvation</a:t>
            </a:r>
          </a:p>
        </p:txBody>
      </p:sp>
    </p:spTree>
    <p:extLst>
      <p:ext uri="{BB962C8B-B14F-4D97-AF65-F5344CB8AC3E}">
        <p14:creationId xmlns:p14="http://schemas.microsoft.com/office/powerpoint/2010/main" val="252512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4CBF719-2A0D-43E3-9223-BE59A8B9B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3. </a:t>
            </a:r>
            <a:r>
              <a:rPr lang="en-GB" sz="4800" dirty="0">
                <a:solidFill>
                  <a:srgbClr val="FFFFFF"/>
                </a:solidFill>
              </a:rPr>
              <a:t>How does this baptism come?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01A79-5B8A-4DB5-B97A-3D299C2BC4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GB" dirty="0">
                <a:solidFill>
                  <a:srgbClr val="000000"/>
                </a:solidFill>
              </a:rPr>
              <a:t>Acts 2.37-39</a:t>
            </a:r>
          </a:p>
          <a:p>
            <a:r>
              <a:rPr lang="en-GB" dirty="0">
                <a:solidFill>
                  <a:srgbClr val="000000"/>
                </a:solidFill>
              </a:rPr>
              <a:t>Repent = change how you think. NOT </a:t>
            </a:r>
            <a:r>
              <a:rPr lang="en-GB" dirty="0" err="1">
                <a:solidFill>
                  <a:srgbClr val="000000"/>
                </a:solidFill>
              </a:rPr>
              <a:t>croyant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mais</a:t>
            </a:r>
            <a:r>
              <a:rPr lang="en-GB" dirty="0">
                <a:solidFill>
                  <a:srgbClr val="000000"/>
                </a:solidFill>
              </a:rPr>
              <a:t> pas </a:t>
            </a:r>
            <a:r>
              <a:rPr lang="en-GB" dirty="0" err="1">
                <a:solidFill>
                  <a:srgbClr val="000000"/>
                </a:solidFill>
              </a:rPr>
              <a:t>pratiquant</a:t>
            </a:r>
            <a:r>
              <a:rPr lang="en-GB" dirty="0">
                <a:solidFill>
                  <a:srgbClr val="000000"/>
                </a:solidFill>
              </a:rPr>
              <a:t>!! That’s an unbiblical view. If you believe you have to change your lifestyle and do something different!</a:t>
            </a:r>
          </a:p>
          <a:p>
            <a:r>
              <a:rPr lang="en-GB" dirty="0">
                <a:solidFill>
                  <a:srgbClr val="000000"/>
                </a:solidFill>
              </a:rPr>
              <a:t>Be baptised = commit yourself to walk the Jesus way!</a:t>
            </a:r>
          </a:p>
          <a:p>
            <a:r>
              <a:rPr lang="en-GB" dirty="0">
                <a:solidFill>
                  <a:srgbClr val="000000"/>
                </a:solidFill>
              </a:rPr>
              <a:t>Believe the promised gift is for you</a:t>
            </a:r>
          </a:p>
          <a:p>
            <a:r>
              <a:rPr lang="en-GB" dirty="0">
                <a:solidFill>
                  <a:srgbClr val="000000"/>
                </a:solidFill>
              </a:rPr>
              <a:t>Receive the gift for yourself</a:t>
            </a:r>
          </a:p>
        </p:txBody>
      </p:sp>
    </p:spTree>
    <p:extLst>
      <p:ext uri="{BB962C8B-B14F-4D97-AF65-F5344CB8AC3E}">
        <p14:creationId xmlns:p14="http://schemas.microsoft.com/office/powerpoint/2010/main" val="3979851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C2F2185-DC0A-411B-8B18-A7562B38D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4. </a:t>
            </a:r>
            <a:r>
              <a:rPr lang="en-GB" sz="4800" dirty="0">
                <a:solidFill>
                  <a:srgbClr val="FFFFFF"/>
                </a:solidFill>
              </a:rPr>
              <a:t>Salvation, togetherness, and  change! 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A1E1EC4-1941-4255-9E99-CE3E83C2D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GB" dirty="0">
                <a:solidFill>
                  <a:srgbClr val="000000"/>
                </a:solidFill>
              </a:rPr>
              <a:t>Acts 2.41,42-47</a:t>
            </a:r>
          </a:p>
          <a:p>
            <a:r>
              <a:rPr lang="en-GB" dirty="0">
                <a:solidFill>
                  <a:srgbClr val="000000"/>
                </a:solidFill>
              </a:rPr>
              <a:t>Together, they devoted themselves to apostles’ teaching, fellowship, breaking of bread, and prayer.</a:t>
            </a:r>
          </a:p>
          <a:p>
            <a:r>
              <a:rPr lang="en-GB" dirty="0">
                <a:solidFill>
                  <a:srgbClr val="000000"/>
                </a:solidFill>
              </a:rPr>
              <a:t>NOTE: devotion</a:t>
            </a:r>
          </a:p>
          <a:p>
            <a:pPr marL="0" indent="0">
              <a:buNone/>
            </a:pPr>
            <a:r>
              <a:rPr lang="en-GB" dirty="0">
                <a:solidFill>
                  <a:srgbClr val="000000"/>
                </a:solidFill>
              </a:rPr>
              <a:t>               seriousness</a:t>
            </a:r>
          </a:p>
          <a:p>
            <a:pPr marL="0" indent="0">
              <a:buNone/>
            </a:pPr>
            <a:r>
              <a:rPr lang="en-GB" dirty="0">
                <a:solidFill>
                  <a:srgbClr val="000000"/>
                </a:solidFill>
              </a:rPr>
              <a:t>               Christ-centredness</a:t>
            </a:r>
          </a:p>
          <a:p>
            <a:pPr marL="0" indent="0">
              <a:buNone/>
            </a:pPr>
            <a:r>
              <a:rPr lang="en-GB" dirty="0">
                <a:solidFill>
                  <a:srgbClr val="000000"/>
                </a:solidFill>
              </a:rPr>
              <a:t>               prayer</a:t>
            </a:r>
          </a:p>
          <a:p>
            <a:r>
              <a:rPr lang="en-GB" dirty="0">
                <a:solidFill>
                  <a:srgbClr val="000000"/>
                </a:solidFill>
              </a:rPr>
              <a:t>Daily salvations: this life of God multiplies! </a:t>
            </a:r>
          </a:p>
        </p:txBody>
      </p:sp>
    </p:spTree>
    <p:extLst>
      <p:ext uri="{BB962C8B-B14F-4D97-AF65-F5344CB8AC3E}">
        <p14:creationId xmlns:p14="http://schemas.microsoft.com/office/powerpoint/2010/main" val="2462854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A6E6214-5962-424F-8354-307FEE1A1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 sz="5400" dirty="0">
                <a:solidFill>
                  <a:srgbClr val="FFFFFF"/>
                </a:solidFill>
              </a:rPr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EACDC-A058-4041-A0EE-88451C0EB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Autofit/>
          </a:bodyPr>
          <a:lstStyle/>
          <a:p>
            <a:r>
              <a:rPr lang="en-GB" sz="3200" dirty="0">
                <a:solidFill>
                  <a:srgbClr val="000000"/>
                </a:solidFill>
              </a:rPr>
              <a:t>This is a personal and corporate upgrade of the presence and power of God</a:t>
            </a:r>
          </a:p>
          <a:p>
            <a:endParaRPr lang="en-GB" sz="3200" dirty="0">
              <a:solidFill>
                <a:srgbClr val="000000"/>
              </a:solidFill>
            </a:endParaRPr>
          </a:p>
          <a:p>
            <a:r>
              <a:rPr lang="en-GB" sz="3200" dirty="0">
                <a:solidFill>
                  <a:srgbClr val="000000"/>
                </a:solidFill>
              </a:rPr>
              <a:t>We need this to see the witness, wonders and multiplication we desire</a:t>
            </a:r>
          </a:p>
          <a:p>
            <a:endParaRPr lang="en-GB" sz="3200" dirty="0">
              <a:solidFill>
                <a:srgbClr val="000000"/>
              </a:solidFill>
            </a:endParaRPr>
          </a:p>
          <a:p>
            <a:r>
              <a:rPr lang="en-GB" sz="3200" dirty="0">
                <a:solidFill>
                  <a:srgbClr val="000000"/>
                </a:solidFill>
              </a:rPr>
              <a:t>If the church is to be changed, I need to be changed</a:t>
            </a:r>
          </a:p>
        </p:txBody>
      </p:sp>
    </p:spTree>
    <p:extLst>
      <p:ext uri="{BB962C8B-B14F-4D97-AF65-F5344CB8AC3E}">
        <p14:creationId xmlns:p14="http://schemas.microsoft.com/office/powerpoint/2010/main" val="3613624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240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“But you will receive power…”</vt:lpstr>
      <vt:lpstr>1. It’s a gift…</vt:lpstr>
      <vt:lpstr>2. Something happened…!</vt:lpstr>
      <vt:lpstr>3. How does this baptism come?</vt:lpstr>
      <vt:lpstr>4. Salvation, togetherness, and  change! 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“But you will receive power…”</dc:title>
  <dc:creator>Steve Thomas</dc:creator>
  <cp:lastModifiedBy>Steve Thomas</cp:lastModifiedBy>
  <cp:revision>1</cp:revision>
  <dcterms:created xsi:type="dcterms:W3CDTF">2019-07-22T08:09:56Z</dcterms:created>
  <dcterms:modified xsi:type="dcterms:W3CDTF">2026-01-15T12:55:56Z</dcterms:modified>
</cp:coreProperties>
</file>