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306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475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4884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533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9458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7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604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198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95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92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52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942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1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3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84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12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5057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444A4-E660-9E0B-FD27-A1D65DEF9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en-GB" sz="6600" b="1" dirty="0"/>
              <a:t>Ephesians 3:1-21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D33571-F8CE-2CCB-7ECD-B60BF850D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en-GB" sz="3200" dirty="0"/>
              <a:t>The Mystery Revealed and a Prayer for Love</a:t>
            </a:r>
          </a:p>
        </p:txBody>
      </p:sp>
    </p:spTree>
    <p:extLst>
      <p:ext uri="{BB962C8B-B14F-4D97-AF65-F5344CB8AC3E}">
        <p14:creationId xmlns:p14="http://schemas.microsoft.com/office/powerpoint/2010/main" val="542539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7A869-90AA-56F6-8E74-71780C362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7457"/>
            <a:ext cx="10515600" cy="6041572"/>
          </a:xfr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GB" sz="6300" b="1" baseline="30000" dirty="0"/>
          </a:p>
          <a:p>
            <a:pPr marL="0" indent="0" algn="ctr">
              <a:buNone/>
            </a:pPr>
            <a:r>
              <a:rPr lang="en-GB" sz="17600" b="1" baseline="30000" dirty="0"/>
              <a:t>Ephesians 3 V1-21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11200" baseline="30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1200" baseline="30000" dirty="0"/>
              <a:t>1</a:t>
            </a:r>
            <a:r>
              <a:rPr lang="en-GB" sz="11200" dirty="0"/>
              <a:t> For this reason I, Paul, the prisoner of Christ Jesus for the sake of you Gentiles - </a:t>
            </a:r>
            <a:br>
              <a:rPr lang="en-GB" sz="11200" dirty="0"/>
            </a:br>
            <a:r>
              <a:rPr lang="en-GB" sz="11200" baseline="30000" dirty="0"/>
              <a:t>2</a:t>
            </a:r>
            <a:r>
              <a:rPr lang="en-GB" sz="11200" dirty="0"/>
              <a:t> Surely you have heard about the administration of God’s grace that was given to me for you, </a:t>
            </a:r>
            <a:r>
              <a:rPr lang="en-GB" sz="11200" baseline="30000" dirty="0"/>
              <a:t>3</a:t>
            </a:r>
            <a:r>
              <a:rPr lang="en-GB" sz="11200" dirty="0"/>
              <a:t> that is, the mystery made known to me by revelation, as I have already written briefly. </a:t>
            </a:r>
            <a:r>
              <a:rPr lang="en-GB" sz="11200" baseline="30000" dirty="0"/>
              <a:t>4</a:t>
            </a:r>
            <a:r>
              <a:rPr lang="en-GB" sz="11200" dirty="0"/>
              <a:t> In reading this, then, you will be able to understand my insight into the mystery of Christ, </a:t>
            </a:r>
            <a:r>
              <a:rPr lang="en-GB" sz="11200" baseline="30000" dirty="0"/>
              <a:t>5</a:t>
            </a:r>
            <a:r>
              <a:rPr lang="en-GB" sz="11200" dirty="0"/>
              <a:t> which was not made known to people in other generations as it has now been revealed by the Spirit to God’s holy apostles and prophets. </a:t>
            </a:r>
            <a:r>
              <a:rPr lang="en-GB" sz="11200" baseline="30000" dirty="0"/>
              <a:t>6</a:t>
            </a:r>
            <a:r>
              <a:rPr lang="en-GB" sz="11200" dirty="0"/>
              <a:t> This mystery is that through the gospel the Gentiles are heirs together with Israel, members together of one body, and sharers together in the promise in Christ Jesus. </a:t>
            </a:r>
            <a:br>
              <a:rPr lang="en-GB" sz="4200" dirty="0"/>
            </a:b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310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F7C7F-7D1A-7E7A-DFED-FB5C3626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257"/>
            <a:ext cx="10515600" cy="5534706"/>
          </a:xfr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GB" baseline="30000" dirty="0"/>
              <a:t>7</a:t>
            </a:r>
            <a:r>
              <a:rPr lang="en-GB" dirty="0"/>
              <a:t> I became a servant of this gospel by the gift of God’s grace given me through the working of his power. </a:t>
            </a:r>
            <a:r>
              <a:rPr lang="en-GB" baseline="30000" dirty="0"/>
              <a:t>8</a:t>
            </a:r>
            <a:r>
              <a:rPr lang="en-GB" dirty="0"/>
              <a:t> Although I am less than the least of all the Lord’s people, this grace was given me: to preach to the Gentiles the boundless riches of Christ, </a:t>
            </a:r>
            <a:r>
              <a:rPr lang="en-GB" baseline="30000" dirty="0"/>
              <a:t>9</a:t>
            </a:r>
            <a:r>
              <a:rPr lang="en-GB" dirty="0"/>
              <a:t> and to make plain to everyone the administration of this mystery, which for ages past was kept hidden in God, who created all things. </a:t>
            </a:r>
            <a:r>
              <a:rPr lang="en-GB" baseline="30000" dirty="0"/>
              <a:t>10</a:t>
            </a:r>
            <a:r>
              <a:rPr lang="en-GB" dirty="0"/>
              <a:t> His intent was that now, through the church, the manifold wisdom of God should be made known to the rulers and authorities in the heavenly realms, </a:t>
            </a:r>
            <a:r>
              <a:rPr lang="en-GB" baseline="30000" dirty="0"/>
              <a:t>11</a:t>
            </a:r>
            <a:r>
              <a:rPr lang="en-GB" dirty="0"/>
              <a:t> according to his eternal purpose that he accomplished in Christ Jesus our Lord. </a:t>
            </a:r>
            <a:r>
              <a:rPr lang="en-GB" baseline="30000" dirty="0"/>
              <a:t>12</a:t>
            </a:r>
            <a:r>
              <a:rPr lang="en-GB" dirty="0"/>
              <a:t> In him and through faith in him we may approach God with freedom and confidence. </a:t>
            </a:r>
            <a:r>
              <a:rPr lang="en-GB" baseline="30000" dirty="0"/>
              <a:t>13</a:t>
            </a:r>
            <a:r>
              <a:rPr lang="en-GB" dirty="0"/>
              <a:t> I ask you, therefore, not to be discouraged because of my sufferings for you, which are your glory.</a:t>
            </a:r>
          </a:p>
        </p:txBody>
      </p:sp>
    </p:spTree>
    <p:extLst>
      <p:ext uri="{BB962C8B-B14F-4D97-AF65-F5344CB8AC3E}">
        <p14:creationId xmlns:p14="http://schemas.microsoft.com/office/powerpoint/2010/main" val="2170854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46DBA-E67A-804E-28A6-4479ADB00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5" y="500743"/>
            <a:ext cx="10961914" cy="5943600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baseline="30000" dirty="0"/>
              <a:t>14</a:t>
            </a:r>
            <a:r>
              <a:rPr lang="en-GB" dirty="0"/>
              <a:t> For this reason I kneel before the Father, </a:t>
            </a:r>
            <a:r>
              <a:rPr lang="en-GB" baseline="30000" dirty="0"/>
              <a:t>15</a:t>
            </a:r>
            <a:r>
              <a:rPr lang="en-GB" dirty="0"/>
              <a:t> from whom every family in heaven and on earth derives its name. </a:t>
            </a:r>
            <a:r>
              <a:rPr lang="en-GB" baseline="30000" dirty="0"/>
              <a:t>16</a:t>
            </a:r>
            <a:r>
              <a:rPr lang="en-GB" dirty="0"/>
              <a:t> I pray that out of his glorious riches he may strengthen you with power through his Spirit in your inner being, </a:t>
            </a:r>
            <a:r>
              <a:rPr lang="en-GB" baseline="30000" dirty="0"/>
              <a:t>17</a:t>
            </a:r>
            <a:r>
              <a:rPr lang="en-GB" dirty="0"/>
              <a:t> so that Christ may dwell in your hearts through faith. And I pray that you, being rooted and established in love, </a:t>
            </a:r>
            <a:r>
              <a:rPr lang="en-GB" baseline="30000" dirty="0"/>
              <a:t>18</a:t>
            </a:r>
            <a:r>
              <a:rPr lang="en-GB" dirty="0"/>
              <a:t> may have power, together with all the Lord’s holy people, to grasp how wide and long and high and deep is the love of Christ, </a:t>
            </a:r>
            <a:r>
              <a:rPr lang="en-GB" baseline="30000" dirty="0"/>
              <a:t>19</a:t>
            </a:r>
            <a:r>
              <a:rPr lang="en-GB" dirty="0"/>
              <a:t> and to know this love that surpasses knowledge  - that you may be filled to the measure of all the fullness of God. </a:t>
            </a:r>
            <a:br>
              <a:rPr lang="en-GB" dirty="0"/>
            </a:br>
            <a:r>
              <a:rPr lang="en-GB" baseline="30000" dirty="0"/>
              <a:t>20</a:t>
            </a:r>
            <a:r>
              <a:rPr lang="en-GB" dirty="0"/>
              <a:t> Now to him who is able to do immeasurably more than all we ask or imagine, according to his power that is at work within us, </a:t>
            </a:r>
            <a:r>
              <a:rPr lang="en-GB" baseline="30000" dirty="0"/>
              <a:t>21</a:t>
            </a:r>
            <a:r>
              <a:rPr lang="en-GB" dirty="0"/>
              <a:t> to him be glory in the church and in Christ Jesus throughout all generations, for ever and ever! Amen.</a:t>
            </a:r>
          </a:p>
        </p:txBody>
      </p:sp>
    </p:spTree>
    <p:extLst>
      <p:ext uri="{BB962C8B-B14F-4D97-AF65-F5344CB8AC3E}">
        <p14:creationId xmlns:p14="http://schemas.microsoft.com/office/powerpoint/2010/main" val="2478131259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501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Corbel</vt:lpstr>
      <vt:lpstr>Depth</vt:lpstr>
      <vt:lpstr>Ephesians 3:1-21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Morris (Stroud Christian Fellowship)</dc:creator>
  <cp:lastModifiedBy>Martin Pearson (Stroud Christian Fellowship)</cp:lastModifiedBy>
  <cp:revision>2</cp:revision>
  <dcterms:created xsi:type="dcterms:W3CDTF">2026-02-11T18:38:07Z</dcterms:created>
  <dcterms:modified xsi:type="dcterms:W3CDTF">2026-02-13T13:22:47Z</dcterms:modified>
</cp:coreProperties>
</file>