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6"/>
  </p:notesMasterIdLst>
  <p:sldIdLst>
    <p:sldId id="256" r:id="rId2"/>
    <p:sldId id="258" r:id="rId3"/>
    <p:sldId id="259" r:id="rId4"/>
    <p:sldId id="261"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9B609E-B551-4831-93DF-EE0449F4F99B}" v="222" dt="2026-01-23T12:22:49.7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4FF0F8-530D-4546-AE77-B99C95CB92C6}" type="datetimeFigureOut">
              <a:rPr lang="en-GB" smtClean="0"/>
              <a:t>07/02/2026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E3DD47-F7FD-45B5-B0E1-62E265EB3801}" type="slidenum">
              <a:rPr lang="en-GB" smtClean="0"/>
              <a:t>‹#›</a:t>
            </a:fld>
            <a:endParaRPr lang="en-GB"/>
          </a:p>
        </p:txBody>
      </p:sp>
    </p:spTree>
    <p:extLst>
      <p:ext uri="{BB962C8B-B14F-4D97-AF65-F5344CB8AC3E}">
        <p14:creationId xmlns:p14="http://schemas.microsoft.com/office/powerpoint/2010/main" val="2398794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dirty="0"/>
              <a:t>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dirty="0"/>
              <a:t>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dirty="0"/>
              <a:t>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dirty="0"/>
              <a:t>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dirty="0"/>
              <a:t>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dirty="0"/>
              <a:t>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dirty="0"/>
              <a:t>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dirty="0"/>
              <a:t>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2/7/2026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4B7D4-705B-D8BF-943E-3BE43CD9CAAE}"/>
              </a:ext>
            </a:extLst>
          </p:cNvPr>
          <p:cNvSpPr>
            <a:spLocks noGrp="1"/>
          </p:cNvSpPr>
          <p:nvPr>
            <p:ph type="ctrTitle"/>
          </p:nvPr>
        </p:nvSpPr>
        <p:spPr>
          <a:xfrm>
            <a:off x="1524000" y="969714"/>
            <a:ext cx="9144000" cy="1641490"/>
          </a:xfrm>
        </p:spPr>
        <p:txBody>
          <a:bodyPr>
            <a:normAutofit fontScale="90000"/>
          </a:bodyPr>
          <a:lstStyle/>
          <a:p>
            <a:pPr algn="ctr"/>
            <a:r>
              <a:rPr lang="en-US" dirty="0">
                <a:latin typeface="Calibri" panose="020F0502020204030204" pitchFamily="34" charset="0"/>
                <a:ea typeface="Calibri" panose="020F0502020204030204" pitchFamily="34" charset="0"/>
                <a:cs typeface="Calibri" panose="020F0502020204030204" pitchFamily="34" charset="0"/>
              </a:rPr>
              <a:t>Ephesians </a:t>
            </a:r>
            <a:r>
              <a:rPr lang="en-US" dirty="0" err="1">
                <a:latin typeface="Calibri" panose="020F0502020204030204" pitchFamily="34" charset="0"/>
                <a:ea typeface="Calibri" panose="020F0502020204030204" pitchFamily="34" charset="0"/>
                <a:cs typeface="Calibri" panose="020F0502020204030204" pitchFamily="34" charset="0"/>
              </a:rPr>
              <a:t>ch</a:t>
            </a:r>
            <a:r>
              <a:rPr lang="en-US" dirty="0">
                <a:latin typeface="Calibri" panose="020F0502020204030204" pitchFamily="34" charset="0"/>
                <a:ea typeface="Calibri" panose="020F0502020204030204" pitchFamily="34" charset="0"/>
                <a:cs typeface="Calibri" panose="020F0502020204030204" pitchFamily="34" charset="0"/>
              </a:rPr>
              <a:t> 2 v 11 -22</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One Humanity in Christ</a:t>
            </a:r>
            <a:endParaRPr lang="en-GB"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64891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60ED872-3D5C-7401-E757-AE5966CF9502}"/>
              </a:ext>
            </a:extLst>
          </p:cNvPr>
          <p:cNvSpPr txBox="1"/>
          <p:nvPr/>
        </p:nvSpPr>
        <p:spPr>
          <a:xfrm>
            <a:off x="481780" y="710831"/>
            <a:ext cx="11228439" cy="6309420"/>
          </a:xfrm>
          <a:prstGeom prst="rect">
            <a:avLst/>
          </a:prstGeom>
          <a:noFill/>
        </p:spPr>
        <p:txBody>
          <a:bodyPr wrap="square">
            <a:spAutoFit/>
          </a:bodyPr>
          <a:lstStyle/>
          <a:p>
            <a:r>
              <a:rPr lang="en-US" sz="3200" b="1" dirty="0">
                <a:latin typeface="Calibri" panose="020F0502020204030204" pitchFamily="34" charset="0"/>
                <a:ea typeface="Calibri" panose="020F0502020204030204" pitchFamily="34" charset="0"/>
                <a:cs typeface="Calibri" panose="020F0502020204030204" pitchFamily="34" charset="0"/>
              </a:rPr>
              <a:t>Ep</a:t>
            </a:r>
            <a:r>
              <a:rPr lang="en-US" sz="3200" b="1" i="0" dirty="0">
                <a:effectLst/>
                <a:latin typeface="Calibri" panose="020F0502020204030204" pitchFamily="34" charset="0"/>
                <a:ea typeface="Calibri" panose="020F0502020204030204" pitchFamily="34" charset="0"/>
                <a:cs typeface="Calibri" panose="020F0502020204030204" pitchFamily="34" charset="0"/>
              </a:rPr>
              <a:t>hesians 2:11-22</a:t>
            </a:r>
          </a:p>
          <a:p>
            <a:br>
              <a:rPr lang="en-US" sz="3200" b="0" i="0" dirty="0">
                <a:effectLst/>
                <a:latin typeface="Calibri" panose="020F0502020204030204" pitchFamily="34" charset="0"/>
                <a:ea typeface="Calibri" panose="020F0502020204030204" pitchFamily="34" charset="0"/>
                <a:cs typeface="Calibri" panose="020F0502020204030204" pitchFamily="34" charset="0"/>
              </a:rPr>
            </a:br>
            <a:r>
              <a:rPr lang="en-GB" sz="2800" dirty="0">
                <a:latin typeface="Calibri" panose="020F0502020204030204" pitchFamily="34" charset="0"/>
                <a:ea typeface="Calibri" panose="020F0502020204030204" pitchFamily="34" charset="0"/>
                <a:cs typeface="Calibri" panose="020F0502020204030204" pitchFamily="34" charset="0"/>
              </a:rPr>
              <a:t>Therefore, remember that formerly you who are Gentiles by birth and called ‘uncircumcised’ by those who call themselves ‘the circumcision’ (which is done in the body by human hands) – remember that at that time you were separate from Christ, excluded from citizenship in Israel and foreigners to the covenants of the promise, without hope and without God in the world. </a:t>
            </a:r>
            <a:r>
              <a:rPr lang="en-GB" sz="2800" b="1" baseline="30000" dirty="0">
                <a:latin typeface="Calibri" panose="020F0502020204030204" pitchFamily="34" charset="0"/>
                <a:ea typeface="Calibri" panose="020F0502020204030204" pitchFamily="34" charset="0"/>
                <a:cs typeface="Calibri" panose="020F0502020204030204" pitchFamily="34" charset="0"/>
              </a:rPr>
              <a:t> </a:t>
            </a:r>
            <a:r>
              <a:rPr lang="en-GB" sz="2800" dirty="0">
                <a:latin typeface="Calibri" panose="020F0502020204030204" pitchFamily="34" charset="0"/>
                <a:ea typeface="Calibri" panose="020F0502020204030204" pitchFamily="34" charset="0"/>
                <a:cs typeface="Calibri" panose="020F0502020204030204" pitchFamily="34" charset="0"/>
              </a:rPr>
              <a:t>But now in Christ Jesus you who once were far away have been brought near by the blood of Christ.</a:t>
            </a:r>
          </a:p>
          <a:p>
            <a:endParaRPr lang="en-GB" sz="2800" dirty="0">
              <a:latin typeface="Calibri" panose="020F0502020204030204" pitchFamily="34" charset="0"/>
              <a:ea typeface="Calibri" panose="020F0502020204030204" pitchFamily="34" charset="0"/>
              <a:cs typeface="Calibri" panose="020F0502020204030204" pitchFamily="34" charset="0"/>
            </a:endParaRPr>
          </a:p>
          <a:p>
            <a:r>
              <a:rPr lang="en-GB" sz="2800" dirty="0">
                <a:latin typeface="Calibri" panose="020F0502020204030204" pitchFamily="34" charset="0"/>
                <a:ea typeface="Calibri" panose="020F0502020204030204" pitchFamily="34" charset="0"/>
                <a:cs typeface="Calibri" panose="020F0502020204030204" pitchFamily="34" charset="0"/>
              </a:rPr>
              <a:t>For he himself is our peace, who has made the two groups one and has destroyed the barrier, the dividing wall of hostility, by setting aside in his flesh the law with its commands and regulations.</a:t>
            </a:r>
          </a:p>
          <a:p>
            <a:endParaRPr lang="en-GB" sz="3200" dirty="0"/>
          </a:p>
        </p:txBody>
      </p:sp>
    </p:spTree>
    <p:extLst>
      <p:ext uri="{BB962C8B-B14F-4D97-AF65-F5344CB8AC3E}">
        <p14:creationId xmlns:p14="http://schemas.microsoft.com/office/powerpoint/2010/main" val="918849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CDA5EE-8122-73E2-AB9F-AC3EC0DF992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CD62ABE-6706-D704-4616-44D13FBE035B}"/>
              </a:ext>
            </a:extLst>
          </p:cNvPr>
          <p:cNvSpPr txBox="1"/>
          <p:nvPr/>
        </p:nvSpPr>
        <p:spPr>
          <a:xfrm>
            <a:off x="481780" y="582067"/>
            <a:ext cx="11228439" cy="5693866"/>
          </a:xfrm>
          <a:prstGeom prst="rect">
            <a:avLst/>
          </a:prstGeom>
          <a:noFill/>
        </p:spPr>
        <p:txBody>
          <a:bodyPr wrap="square">
            <a:spAutoFit/>
          </a:bodyPr>
          <a:lstStyle/>
          <a:p>
            <a:r>
              <a:rPr lang="en-US" sz="2400" b="1" i="0" baseline="30000" dirty="0">
                <a:effectLst/>
                <a:latin typeface="system-ui"/>
              </a:rPr>
              <a:t> </a:t>
            </a:r>
            <a:r>
              <a:rPr lang="en-GB" sz="2800" dirty="0">
                <a:latin typeface="Calibri" panose="020F0502020204030204" pitchFamily="34" charset="0"/>
                <a:ea typeface="Calibri" panose="020F0502020204030204" pitchFamily="34" charset="0"/>
                <a:cs typeface="Calibri" panose="020F0502020204030204" pitchFamily="34" charset="0"/>
              </a:rPr>
              <a:t>His purpose was to create in himself one new humanity out of the two, thus making peace, and in one body to reconcile both of them to God through the cross, by which he put to death their hostility. </a:t>
            </a:r>
          </a:p>
          <a:p>
            <a:r>
              <a:rPr lang="en-GB" sz="2800" dirty="0">
                <a:latin typeface="Calibri" panose="020F0502020204030204" pitchFamily="34" charset="0"/>
                <a:ea typeface="Calibri" panose="020F0502020204030204" pitchFamily="34" charset="0"/>
                <a:cs typeface="Calibri" panose="020F0502020204030204" pitchFamily="34" charset="0"/>
              </a:rPr>
              <a:t>He came and preached peace to you who were far away and peace to those who were near. For through him we both have access to the Father by one Spirit.</a:t>
            </a:r>
          </a:p>
          <a:p>
            <a:endParaRPr lang="en-GB" sz="2800" dirty="0">
              <a:latin typeface="Calibri" panose="020F0502020204030204" pitchFamily="34" charset="0"/>
              <a:ea typeface="Calibri" panose="020F0502020204030204" pitchFamily="34" charset="0"/>
              <a:cs typeface="Calibri" panose="020F0502020204030204" pitchFamily="34" charset="0"/>
            </a:endParaRPr>
          </a:p>
          <a:p>
            <a:r>
              <a:rPr lang="en-GB" sz="2800" dirty="0">
                <a:latin typeface="Calibri" panose="020F0502020204030204" pitchFamily="34" charset="0"/>
                <a:ea typeface="Calibri" panose="020F0502020204030204" pitchFamily="34" charset="0"/>
                <a:cs typeface="Calibri" panose="020F0502020204030204" pitchFamily="34" charset="0"/>
              </a:rPr>
              <a:t>Consequently, you are no longer foreigners and strangers, but fellow citizens with God’s people and also members of his household, built on the foundation of the apostles and prophets, with Christ Jesus himself as the chief cornerstone. In him the whole building is joined together and rises to become a holy temple in the Lord. And in him you too are being built together to become a dwelling in which God lives by his Spirit.</a:t>
            </a:r>
          </a:p>
        </p:txBody>
      </p:sp>
    </p:spTree>
    <p:extLst>
      <p:ext uri="{BB962C8B-B14F-4D97-AF65-F5344CB8AC3E}">
        <p14:creationId xmlns:p14="http://schemas.microsoft.com/office/powerpoint/2010/main" val="60644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E9332-554F-C335-D659-5A34C1263F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FDBAC4-DF43-8323-AE37-F498893C64EA}"/>
              </a:ext>
            </a:extLst>
          </p:cNvPr>
          <p:cNvSpPr>
            <a:spLocks noGrp="1"/>
          </p:cNvSpPr>
          <p:nvPr>
            <p:ph type="ctrTitle"/>
          </p:nvPr>
        </p:nvSpPr>
        <p:spPr>
          <a:xfrm>
            <a:off x="1524000" y="969714"/>
            <a:ext cx="9144000" cy="1641490"/>
          </a:xfrm>
        </p:spPr>
        <p:txBody>
          <a:bodyPr>
            <a:normAutofit fontScale="90000"/>
          </a:bodyPr>
          <a:lstStyle/>
          <a:p>
            <a:pPr algn="ctr"/>
            <a:r>
              <a:rPr lang="en-US" dirty="0">
                <a:latin typeface="Calibri" panose="020F0502020204030204" pitchFamily="34" charset="0"/>
                <a:ea typeface="Calibri" panose="020F0502020204030204" pitchFamily="34" charset="0"/>
                <a:cs typeface="Calibri" panose="020F0502020204030204" pitchFamily="34" charset="0"/>
              </a:rPr>
              <a:t>Ephesians </a:t>
            </a:r>
            <a:r>
              <a:rPr lang="en-US" dirty="0" err="1">
                <a:latin typeface="Calibri" panose="020F0502020204030204" pitchFamily="34" charset="0"/>
                <a:ea typeface="Calibri" panose="020F0502020204030204" pitchFamily="34" charset="0"/>
                <a:cs typeface="Calibri" panose="020F0502020204030204" pitchFamily="34" charset="0"/>
              </a:rPr>
              <a:t>ch</a:t>
            </a:r>
            <a:r>
              <a:rPr lang="en-US" dirty="0">
                <a:latin typeface="Calibri" panose="020F0502020204030204" pitchFamily="34" charset="0"/>
                <a:ea typeface="Calibri" panose="020F0502020204030204" pitchFamily="34" charset="0"/>
                <a:cs typeface="Calibri" panose="020F0502020204030204" pitchFamily="34" charset="0"/>
              </a:rPr>
              <a:t> 2 v 11 -22</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One Humanity in Christ</a:t>
            </a:r>
            <a:endParaRPr lang="en-GB"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0684765"/>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Depth</Template>
  <TotalTime>15</TotalTime>
  <Words>318</Words>
  <Application>Microsoft Office PowerPoint</Application>
  <PresentationFormat>Widescreen</PresentationFormat>
  <Paragraphs>10</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Arial</vt:lpstr>
      <vt:lpstr>Calibri</vt:lpstr>
      <vt:lpstr>Corbel</vt:lpstr>
      <vt:lpstr>system-ui</vt:lpstr>
      <vt:lpstr>Depth</vt:lpstr>
      <vt:lpstr>Ephesians ch 2 v 11 -22 One Humanity in Christ</vt:lpstr>
      <vt:lpstr>PowerPoint Presentation</vt:lpstr>
      <vt:lpstr>PowerPoint Presentation</vt:lpstr>
      <vt:lpstr>Ephesians ch 2 v 11 -22 One Humanity in Christ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Martin Pearson (Stroud Christian Fellowship)</dc:creator>
  <cp:lastModifiedBy>Roger Spiers</cp:lastModifiedBy>
  <cp:revision>2</cp:revision>
  <dcterms:created xsi:type="dcterms:W3CDTF">2026-01-22T08:37:43Z</dcterms:created>
  <dcterms:modified xsi:type="dcterms:W3CDTF">2026-02-07T12:18:33Z</dcterms:modified>
</cp:coreProperties>
</file>