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62" r:id="rId3"/>
    <p:sldId id="260" r:id="rId4"/>
    <p:sldId id="294" r:id="rId5"/>
    <p:sldId id="296" r:id="rId6"/>
    <p:sldId id="295" r:id="rId7"/>
    <p:sldId id="297" r:id="rId8"/>
    <p:sldId id="298" r:id="rId9"/>
    <p:sldId id="299" r:id="rId10"/>
    <p:sldId id="300" r:id="rId11"/>
    <p:sldId id="301" r:id="rId12"/>
    <p:sldId id="302" r:id="rId13"/>
    <p:sldId id="256" r:id="rId14"/>
    <p:sldId id="303" r:id="rId15"/>
    <p:sldId id="259" r:id="rId16"/>
    <p:sldId id="257" r:id="rId17"/>
    <p:sldId id="304" r:id="rId18"/>
    <p:sldId id="258" r:id="rId19"/>
    <p:sldId id="293" r:id="rId20"/>
    <p:sldId id="305" r:id="rId21"/>
    <p:sldId id="261" r:id="rId22"/>
    <p:sldId id="30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72EF3-9D5B-4EC3-A301-71E4F01BDB5D}" v="99" dt="2026-03-20T11:31:26.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2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arson (Stroud Christian Fellowship)" userId="c3ef6ae5-ffb3-48b7-bfe8-effac326a55d" providerId="ADAL" clId="{C8024823-3644-4D97-8C8D-6636CA1A0702}"/>
    <pc:docChg chg="undo custSel addSld delSld modSld sldOrd modMainMaster">
      <pc:chgData name="Martin Pearson (Stroud Christian Fellowship)" userId="c3ef6ae5-ffb3-48b7-bfe8-effac326a55d" providerId="ADAL" clId="{C8024823-3644-4D97-8C8D-6636CA1A0702}" dt="2026-03-20T11:31:26.402" v="821"/>
      <pc:docMkLst>
        <pc:docMk/>
      </pc:docMkLst>
      <pc:sldChg chg="ord setBg">
        <pc:chgData name="Martin Pearson (Stroud Christian Fellowship)" userId="c3ef6ae5-ffb3-48b7-bfe8-effac326a55d" providerId="ADAL" clId="{C8024823-3644-4D97-8C8D-6636CA1A0702}" dt="2026-03-20T10:37:47.895" v="617"/>
        <pc:sldMkLst>
          <pc:docMk/>
          <pc:sldMk cId="3706213800" sldId="256"/>
        </pc:sldMkLst>
      </pc:sldChg>
      <pc:sldChg chg="setBg">
        <pc:chgData name="Martin Pearson (Stroud Christian Fellowship)" userId="c3ef6ae5-ffb3-48b7-bfe8-effac326a55d" providerId="ADAL" clId="{C8024823-3644-4D97-8C8D-6636CA1A0702}" dt="2026-03-20T09:28:32.732" v="12"/>
        <pc:sldMkLst>
          <pc:docMk/>
          <pc:sldMk cId="4114719497" sldId="257"/>
        </pc:sldMkLst>
      </pc:sldChg>
      <pc:sldChg chg="addSp modSp mod">
        <pc:chgData name="Martin Pearson (Stroud Christian Fellowship)" userId="c3ef6ae5-ffb3-48b7-bfe8-effac326a55d" providerId="ADAL" clId="{C8024823-3644-4D97-8C8D-6636CA1A0702}" dt="2026-03-20T11:04:30.269" v="714" actId="1076"/>
        <pc:sldMkLst>
          <pc:docMk/>
          <pc:sldMk cId="938512296" sldId="258"/>
        </pc:sldMkLst>
        <pc:spChg chg="add mod">
          <ac:chgData name="Martin Pearson (Stroud Christian Fellowship)" userId="c3ef6ae5-ffb3-48b7-bfe8-effac326a55d" providerId="ADAL" clId="{C8024823-3644-4D97-8C8D-6636CA1A0702}" dt="2026-03-20T11:04:30.269" v="714" actId="1076"/>
          <ac:spMkLst>
            <pc:docMk/>
            <pc:sldMk cId="938512296" sldId="258"/>
            <ac:spMk id="4" creationId="{322C3811-EABC-383D-4725-59BB29E6A33D}"/>
          </ac:spMkLst>
        </pc:spChg>
        <pc:picChg chg="mod">
          <ac:chgData name="Martin Pearson (Stroud Christian Fellowship)" userId="c3ef6ae5-ffb3-48b7-bfe8-effac326a55d" providerId="ADAL" clId="{C8024823-3644-4D97-8C8D-6636CA1A0702}" dt="2026-03-20T11:03:38.551" v="701" actId="14100"/>
          <ac:picMkLst>
            <pc:docMk/>
            <pc:sldMk cId="938512296" sldId="258"/>
            <ac:picMk id="3" creationId="{FC208619-BE6C-38AB-5B26-A2A316E27A31}"/>
          </ac:picMkLst>
        </pc:picChg>
      </pc:sldChg>
      <pc:sldChg chg="addSp modSp mod ord">
        <pc:chgData name="Martin Pearson (Stroud Christian Fellowship)" userId="c3ef6ae5-ffb3-48b7-bfe8-effac326a55d" providerId="ADAL" clId="{C8024823-3644-4D97-8C8D-6636CA1A0702}" dt="2026-03-20T10:49:32.946" v="672" actId="1076"/>
        <pc:sldMkLst>
          <pc:docMk/>
          <pc:sldMk cId="1260803035" sldId="259"/>
        </pc:sldMkLst>
        <pc:spChg chg="add mod">
          <ac:chgData name="Martin Pearson (Stroud Christian Fellowship)" userId="c3ef6ae5-ffb3-48b7-bfe8-effac326a55d" providerId="ADAL" clId="{C8024823-3644-4D97-8C8D-6636CA1A0702}" dt="2026-03-20T10:49:32.946" v="672" actId="1076"/>
          <ac:spMkLst>
            <pc:docMk/>
            <pc:sldMk cId="1260803035" sldId="259"/>
            <ac:spMk id="4" creationId="{F7F5EFFE-D7D4-CE83-FA3A-1D16D4AD4E16}"/>
          </ac:spMkLst>
        </pc:spChg>
        <pc:picChg chg="mod">
          <ac:chgData name="Martin Pearson (Stroud Christian Fellowship)" userId="c3ef6ae5-ffb3-48b7-bfe8-effac326a55d" providerId="ADAL" clId="{C8024823-3644-4D97-8C8D-6636CA1A0702}" dt="2026-03-20T10:49:26.403" v="671" actId="1076"/>
          <ac:picMkLst>
            <pc:docMk/>
            <pc:sldMk cId="1260803035" sldId="259"/>
            <ac:picMk id="3" creationId="{77316676-3B79-03F3-D2F4-B2FE2E4B2764}"/>
          </ac:picMkLst>
        </pc:picChg>
      </pc:sldChg>
      <pc:sldChg chg="addSp delSp modSp new mod ord setBg">
        <pc:chgData name="Martin Pearson (Stroud Christian Fellowship)" userId="c3ef6ae5-ffb3-48b7-bfe8-effac326a55d" providerId="ADAL" clId="{C8024823-3644-4D97-8C8D-6636CA1A0702}" dt="2026-03-20T09:29:29.659" v="19"/>
        <pc:sldMkLst>
          <pc:docMk/>
          <pc:sldMk cId="1891023307" sldId="260"/>
        </pc:sldMkLst>
        <pc:spChg chg="add del">
          <ac:chgData name="Martin Pearson (Stroud Christian Fellowship)" userId="c3ef6ae5-ffb3-48b7-bfe8-effac326a55d" providerId="ADAL" clId="{C8024823-3644-4D97-8C8D-6636CA1A0702}" dt="2026-03-20T09:27:11.900" v="3" actId="26606"/>
          <ac:spMkLst>
            <pc:docMk/>
            <pc:sldMk cId="1891023307" sldId="260"/>
            <ac:spMk id="8" creationId="{42A4FC2C-047E-45A5-965D-8E1E3BF09BC6}"/>
          </ac:spMkLst>
        </pc:spChg>
        <pc:picChg chg="add del mod">
          <ac:chgData name="Martin Pearson (Stroud Christian Fellowship)" userId="c3ef6ae5-ffb3-48b7-bfe8-effac326a55d" providerId="ADAL" clId="{C8024823-3644-4D97-8C8D-6636CA1A0702}" dt="2026-03-20T09:29:05.995" v="14" actId="478"/>
          <ac:picMkLst>
            <pc:docMk/>
            <pc:sldMk cId="1891023307" sldId="260"/>
            <ac:picMk id="3" creationId="{C23A63E7-3775-F60C-91AD-427E4683D383}"/>
          </ac:picMkLst>
        </pc:picChg>
        <pc:picChg chg="add mod">
          <ac:chgData name="Martin Pearson (Stroud Christian Fellowship)" userId="c3ef6ae5-ffb3-48b7-bfe8-effac326a55d" providerId="ADAL" clId="{C8024823-3644-4D97-8C8D-6636CA1A0702}" dt="2026-03-20T09:29:19.752" v="17" actId="1076"/>
          <ac:picMkLst>
            <pc:docMk/>
            <pc:sldMk cId="1891023307" sldId="260"/>
            <ac:picMk id="5" creationId="{AD8CE7EF-55F3-F38F-8A3A-15E996E3E213}"/>
          </ac:picMkLst>
        </pc:picChg>
      </pc:sldChg>
      <pc:sldChg chg="new setBg">
        <pc:chgData name="Martin Pearson (Stroud Christian Fellowship)" userId="c3ef6ae5-ffb3-48b7-bfe8-effac326a55d" providerId="ADAL" clId="{C8024823-3644-4D97-8C8D-6636CA1A0702}" dt="2026-03-20T09:52:05.904" v="24"/>
        <pc:sldMkLst>
          <pc:docMk/>
          <pc:sldMk cId="3601485997" sldId="261"/>
        </pc:sldMkLst>
      </pc:sldChg>
      <pc:sldChg chg="modSp new mod">
        <pc:chgData name="Martin Pearson (Stroud Christian Fellowship)" userId="c3ef6ae5-ffb3-48b7-bfe8-effac326a55d" providerId="ADAL" clId="{C8024823-3644-4D97-8C8D-6636CA1A0702}" dt="2026-03-20T09:54:11.961" v="90" actId="403"/>
        <pc:sldMkLst>
          <pc:docMk/>
          <pc:sldMk cId="3934980530" sldId="262"/>
        </pc:sldMkLst>
        <pc:spChg chg="mod">
          <ac:chgData name="Martin Pearson (Stroud Christian Fellowship)" userId="c3ef6ae5-ffb3-48b7-bfe8-effac326a55d" providerId="ADAL" clId="{C8024823-3644-4D97-8C8D-6636CA1A0702}" dt="2026-03-20T09:54:11.961" v="90" actId="403"/>
          <ac:spMkLst>
            <pc:docMk/>
            <pc:sldMk cId="3934980530" sldId="262"/>
            <ac:spMk id="2" creationId="{26E3A761-4C83-83EA-6D98-19F8CE367C32}"/>
          </ac:spMkLst>
        </pc:spChg>
      </pc:sldChg>
      <pc:sldChg chg="modSp add mod ord">
        <pc:chgData name="Martin Pearson (Stroud Christian Fellowship)" userId="c3ef6ae5-ffb3-48b7-bfe8-effac326a55d" providerId="ADAL" clId="{C8024823-3644-4D97-8C8D-6636CA1A0702}" dt="2026-03-20T11:05:04.861" v="716"/>
        <pc:sldMkLst>
          <pc:docMk/>
          <pc:sldMk cId="960144972" sldId="293"/>
        </pc:sldMkLst>
        <pc:spChg chg="mod">
          <ac:chgData name="Martin Pearson (Stroud Christian Fellowship)" userId="c3ef6ae5-ffb3-48b7-bfe8-effac326a55d" providerId="ADAL" clId="{C8024823-3644-4D97-8C8D-6636CA1A0702}" dt="2026-03-20T09:59:28.403" v="225" actId="122"/>
          <ac:spMkLst>
            <pc:docMk/>
            <pc:sldMk cId="960144972" sldId="293"/>
            <ac:spMk id="2" creationId="{FB9F8B73-05C5-28FD-DE8B-4274F32C2061}"/>
          </ac:spMkLst>
        </pc:spChg>
        <pc:spChg chg="mod">
          <ac:chgData name="Martin Pearson (Stroud Christian Fellowship)" userId="c3ef6ae5-ffb3-48b7-bfe8-effac326a55d" providerId="ADAL" clId="{C8024823-3644-4D97-8C8D-6636CA1A0702}" dt="2026-03-20T10:02:15.567" v="278" actId="1076"/>
          <ac:spMkLst>
            <pc:docMk/>
            <pc:sldMk cId="960144972" sldId="293"/>
            <ac:spMk id="3" creationId="{F3608495-64B8-ED3B-DA68-F5B4F6A740FF}"/>
          </ac:spMkLst>
        </pc:spChg>
      </pc:sldChg>
      <pc:sldChg chg="addSp modSp new mod">
        <pc:chgData name="Martin Pearson (Stroud Christian Fellowship)" userId="c3ef6ae5-ffb3-48b7-bfe8-effac326a55d" providerId="ADAL" clId="{C8024823-3644-4D97-8C8D-6636CA1A0702}" dt="2026-03-20T11:27:49.026" v="812" actId="1076"/>
        <pc:sldMkLst>
          <pc:docMk/>
          <pc:sldMk cId="2364128070" sldId="294"/>
        </pc:sldMkLst>
        <pc:spChg chg="add mod">
          <ac:chgData name="Martin Pearson (Stroud Christian Fellowship)" userId="c3ef6ae5-ffb3-48b7-bfe8-effac326a55d" providerId="ADAL" clId="{C8024823-3644-4D97-8C8D-6636CA1A0702}" dt="2026-03-20T11:27:49.026" v="812" actId="1076"/>
          <ac:spMkLst>
            <pc:docMk/>
            <pc:sldMk cId="2364128070" sldId="294"/>
            <ac:spMk id="5" creationId="{8635CAED-F15F-075B-348D-91D51AEBA053}"/>
          </ac:spMkLst>
        </pc:spChg>
        <pc:picChg chg="add mod">
          <ac:chgData name="Martin Pearson (Stroud Christian Fellowship)" userId="c3ef6ae5-ffb3-48b7-bfe8-effac326a55d" providerId="ADAL" clId="{C8024823-3644-4D97-8C8D-6636CA1A0702}" dt="2026-03-20T10:06:07.723" v="295" actId="1076"/>
          <ac:picMkLst>
            <pc:docMk/>
            <pc:sldMk cId="2364128070" sldId="294"/>
            <ac:picMk id="3" creationId="{126B24B2-6AF6-ECA5-BCFE-070630C5C6CC}"/>
          </ac:picMkLst>
        </pc:picChg>
      </pc:sldChg>
      <pc:sldChg chg="addSp modSp new mod">
        <pc:chgData name="Martin Pearson (Stroud Christian Fellowship)" userId="c3ef6ae5-ffb3-48b7-bfe8-effac326a55d" providerId="ADAL" clId="{C8024823-3644-4D97-8C8D-6636CA1A0702}" dt="2026-03-20T10:15:29.382" v="413" actId="20577"/>
        <pc:sldMkLst>
          <pc:docMk/>
          <pc:sldMk cId="2208873856" sldId="295"/>
        </pc:sldMkLst>
        <pc:spChg chg="add mod">
          <ac:chgData name="Martin Pearson (Stroud Christian Fellowship)" userId="c3ef6ae5-ffb3-48b7-bfe8-effac326a55d" providerId="ADAL" clId="{C8024823-3644-4D97-8C8D-6636CA1A0702}" dt="2026-03-20T10:15:29.382" v="413" actId="20577"/>
          <ac:spMkLst>
            <pc:docMk/>
            <pc:sldMk cId="2208873856" sldId="295"/>
            <ac:spMk id="3" creationId="{2985F2B4-D331-5397-46BF-CBE025286238}"/>
          </ac:spMkLst>
        </pc:spChg>
      </pc:sldChg>
      <pc:sldChg chg="modSp add mod ord">
        <pc:chgData name="Martin Pearson (Stroud Christian Fellowship)" userId="c3ef6ae5-ffb3-48b7-bfe8-effac326a55d" providerId="ADAL" clId="{C8024823-3644-4D97-8C8D-6636CA1A0702}" dt="2026-03-20T10:15:50.637" v="422" actId="20577"/>
        <pc:sldMkLst>
          <pc:docMk/>
          <pc:sldMk cId="850694732" sldId="296"/>
        </pc:sldMkLst>
        <pc:spChg chg="mod">
          <ac:chgData name="Martin Pearson (Stroud Christian Fellowship)" userId="c3ef6ae5-ffb3-48b7-bfe8-effac326a55d" providerId="ADAL" clId="{C8024823-3644-4D97-8C8D-6636CA1A0702}" dt="2026-03-20T10:15:50.637" v="422" actId="20577"/>
          <ac:spMkLst>
            <pc:docMk/>
            <pc:sldMk cId="850694732" sldId="296"/>
            <ac:spMk id="3" creationId="{4411DD5D-C8F6-CE93-6744-8019A5CFDD8C}"/>
          </ac:spMkLst>
        </pc:spChg>
      </pc:sldChg>
      <pc:sldChg chg="delSp modSp new mod">
        <pc:chgData name="Martin Pearson (Stroud Christian Fellowship)" userId="c3ef6ae5-ffb3-48b7-bfe8-effac326a55d" providerId="ADAL" clId="{C8024823-3644-4D97-8C8D-6636CA1A0702}" dt="2026-03-20T10:18:07.354" v="444" actId="478"/>
        <pc:sldMkLst>
          <pc:docMk/>
          <pc:sldMk cId="801209735" sldId="297"/>
        </pc:sldMkLst>
        <pc:spChg chg="mod">
          <ac:chgData name="Martin Pearson (Stroud Christian Fellowship)" userId="c3ef6ae5-ffb3-48b7-bfe8-effac326a55d" providerId="ADAL" clId="{C8024823-3644-4D97-8C8D-6636CA1A0702}" dt="2026-03-20T10:18:04.557" v="443" actId="1076"/>
          <ac:spMkLst>
            <pc:docMk/>
            <pc:sldMk cId="801209735" sldId="297"/>
            <ac:spMk id="2" creationId="{4F4139B8-4CA8-4A06-1EA0-C379AAF6B2FD}"/>
          </ac:spMkLst>
        </pc:spChg>
        <pc:spChg chg="del">
          <ac:chgData name="Martin Pearson (Stroud Christian Fellowship)" userId="c3ef6ae5-ffb3-48b7-bfe8-effac326a55d" providerId="ADAL" clId="{C8024823-3644-4D97-8C8D-6636CA1A0702}" dt="2026-03-20T10:18:07.354" v="444" actId="478"/>
          <ac:spMkLst>
            <pc:docMk/>
            <pc:sldMk cId="801209735" sldId="297"/>
            <ac:spMk id="3" creationId="{F316B42F-F700-510E-5CFB-2D2B9345807A}"/>
          </ac:spMkLst>
        </pc:spChg>
      </pc:sldChg>
      <pc:sldChg chg="addSp modSp add mod addAnim delAnim modAnim">
        <pc:chgData name="Martin Pearson (Stroud Christian Fellowship)" userId="c3ef6ae5-ffb3-48b7-bfe8-effac326a55d" providerId="ADAL" clId="{C8024823-3644-4D97-8C8D-6636CA1A0702}" dt="2026-03-20T11:28:11.184" v="814"/>
        <pc:sldMkLst>
          <pc:docMk/>
          <pc:sldMk cId="3728661919" sldId="298"/>
        </pc:sldMkLst>
        <pc:spChg chg="mod">
          <ac:chgData name="Martin Pearson (Stroud Christian Fellowship)" userId="c3ef6ae5-ffb3-48b7-bfe8-effac326a55d" providerId="ADAL" clId="{C8024823-3644-4D97-8C8D-6636CA1A0702}" dt="2026-03-20T10:31:43.549" v="554" actId="1076"/>
          <ac:spMkLst>
            <pc:docMk/>
            <pc:sldMk cId="3728661919" sldId="298"/>
            <ac:spMk id="2" creationId="{13498A0F-8470-925B-D8D8-B194F6A62CC8}"/>
          </ac:spMkLst>
        </pc:spChg>
        <pc:spChg chg="add mod">
          <ac:chgData name="Martin Pearson (Stroud Christian Fellowship)" userId="c3ef6ae5-ffb3-48b7-bfe8-effac326a55d" providerId="ADAL" clId="{C8024823-3644-4D97-8C8D-6636CA1A0702}" dt="2026-03-20T10:31:53.338" v="556" actId="1076"/>
          <ac:spMkLst>
            <pc:docMk/>
            <pc:sldMk cId="3728661919" sldId="298"/>
            <ac:spMk id="3" creationId="{EAB33DD3-89E9-2A60-0B07-862748BA444D}"/>
          </ac:spMkLst>
        </pc:spChg>
      </pc:sldChg>
      <pc:sldChg chg="modSp add mod addAnim delAnim modAnim">
        <pc:chgData name="Martin Pearson (Stroud Christian Fellowship)" userId="c3ef6ae5-ffb3-48b7-bfe8-effac326a55d" providerId="ADAL" clId="{C8024823-3644-4D97-8C8D-6636CA1A0702}" dt="2026-03-20T11:30:14.587" v="818"/>
        <pc:sldMkLst>
          <pc:docMk/>
          <pc:sldMk cId="4069486125" sldId="299"/>
        </pc:sldMkLst>
        <pc:spChg chg="mod">
          <ac:chgData name="Martin Pearson (Stroud Christian Fellowship)" userId="c3ef6ae5-ffb3-48b7-bfe8-effac326a55d" providerId="ADAL" clId="{C8024823-3644-4D97-8C8D-6636CA1A0702}" dt="2026-03-20T10:31:20.710" v="551" actId="1076"/>
          <ac:spMkLst>
            <pc:docMk/>
            <pc:sldMk cId="4069486125" sldId="299"/>
            <ac:spMk id="2" creationId="{7C47059B-EE8F-AE9B-2F73-6B9B379BE1DD}"/>
          </ac:spMkLst>
        </pc:spChg>
        <pc:spChg chg="mod">
          <ac:chgData name="Martin Pearson (Stroud Christian Fellowship)" userId="c3ef6ae5-ffb3-48b7-bfe8-effac326a55d" providerId="ADAL" clId="{C8024823-3644-4D97-8C8D-6636CA1A0702}" dt="2026-03-20T10:32:03.993" v="557" actId="1076"/>
          <ac:spMkLst>
            <pc:docMk/>
            <pc:sldMk cId="4069486125" sldId="299"/>
            <ac:spMk id="3" creationId="{61302C79-57E4-35E0-B770-774C184A80E7}"/>
          </ac:spMkLst>
        </pc:spChg>
      </pc:sldChg>
      <pc:sldChg chg="modSp add mod modAnim">
        <pc:chgData name="Martin Pearson (Stroud Christian Fellowship)" userId="c3ef6ae5-ffb3-48b7-bfe8-effac326a55d" providerId="ADAL" clId="{C8024823-3644-4D97-8C8D-6636CA1A0702}" dt="2026-03-20T11:30:51.576" v="819"/>
        <pc:sldMkLst>
          <pc:docMk/>
          <pc:sldMk cId="3270563960" sldId="300"/>
        </pc:sldMkLst>
        <pc:spChg chg="mod">
          <ac:chgData name="Martin Pearson (Stroud Christian Fellowship)" userId="c3ef6ae5-ffb3-48b7-bfe8-effac326a55d" providerId="ADAL" clId="{C8024823-3644-4D97-8C8D-6636CA1A0702}" dt="2026-03-20T10:31:11.395" v="549" actId="1076"/>
          <ac:spMkLst>
            <pc:docMk/>
            <pc:sldMk cId="3270563960" sldId="300"/>
            <ac:spMk id="2" creationId="{C2EB5CE9-CC1D-0B4B-483E-4B0DA5D838C0}"/>
          </ac:spMkLst>
        </pc:spChg>
        <pc:spChg chg="mod">
          <ac:chgData name="Martin Pearson (Stroud Christian Fellowship)" userId="c3ef6ae5-ffb3-48b7-bfe8-effac326a55d" providerId="ADAL" clId="{C8024823-3644-4D97-8C8D-6636CA1A0702}" dt="2026-03-20T11:24:10.934" v="791" actId="20577"/>
          <ac:spMkLst>
            <pc:docMk/>
            <pc:sldMk cId="3270563960" sldId="300"/>
            <ac:spMk id="3" creationId="{E1A78D75-384C-2B8C-936B-DD7149B9E92C}"/>
          </ac:spMkLst>
        </pc:spChg>
      </pc:sldChg>
      <pc:sldChg chg="modSp add mod modAnim">
        <pc:chgData name="Martin Pearson (Stroud Christian Fellowship)" userId="c3ef6ae5-ffb3-48b7-bfe8-effac326a55d" providerId="ADAL" clId="{C8024823-3644-4D97-8C8D-6636CA1A0702}" dt="2026-03-20T11:31:10.738" v="820"/>
        <pc:sldMkLst>
          <pc:docMk/>
          <pc:sldMk cId="685124222" sldId="301"/>
        </pc:sldMkLst>
        <pc:spChg chg="mod">
          <ac:chgData name="Martin Pearson (Stroud Christian Fellowship)" userId="c3ef6ae5-ffb3-48b7-bfe8-effac326a55d" providerId="ADAL" clId="{C8024823-3644-4D97-8C8D-6636CA1A0702}" dt="2026-03-20T10:32:45.676" v="559" actId="20577"/>
          <ac:spMkLst>
            <pc:docMk/>
            <pc:sldMk cId="685124222" sldId="301"/>
            <ac:spMk id="2" creationId="{B6164C12-F157-5B39-D38F-83DF2D030BC8}"/>
          </ac:spMkLst>
        </pc:spChg>
        <pc:spChg chg="mod">
          <ac:chgData name="Martin Pearson (Stroud Christian Fellowship)" userId="c3ef6ae5-ffb3-48b7-bfe8-effac326a55d" providerId="ADAL" clId="{C8024823-3644-4D97-8C8D-6636CA1A0702}" dt="2026-03-20T11:24:26.858" v="793" actId="1076"/>
          <ac:spMkLst>
            <pc:docMk/>
            <pc:sldMk cId="685124222" sldId="301"/>
            <ac:spMk id="3" creationId="{0C7AB269-2C92-D16B-EE3C-75781789D193}"/>
          </ac:spMkLst>
        </pc:spChg>
      </pc:sldChg>
      <pc:sldChg chg="addSp modSp add mod modAnim">
        <pc:chgData name="Martin Pearson (Stroud Christian Fellowship)" userId="c3ef6ae5-ffb3-48b7-bfe8-effac326a55d" providerId="ADAL" clId="{C8024823-3644-4D97-8C8D-6636CA1A0702}" dt="2026-03-20T11:31:26.402" v="821"/>
        <pc:sldMkLst>
          <pc:docMk/>
          <pc:sldMk cId="1469409400" sldId="302"/>
        </pc:sldMkLst>
        <pc:spChg chg="mod">
          <ac:chgData name="Martin Pearson (Stroud Christian Fellowship)" userId="c3ef6ae5-ffb3-48b7-bfe8-effac326a55d" providerId="ADAL" clId="{C8024823-3644-4D97-8C8D-6636CA1A0702}" dt="2026-03-20T10:35:22.649" v="589" actId="1076"/>
          <ac:spMkLst>
            <pc:docMk/>
            <pc:sldMk cId="1469409400" sldId="302"/>
            <ac:spMk id="2" creationId="{27FA08E6-377F-035A-1566-0ECD20C30F81}"/>
          </ac:spMkLst>
        </pc:spChg>
        <pc:spChg chg="add mod">
          <ac:chgData name="Martin Pearson (Stroud Christian Fellowship)" userId="c3ef6ae5-ffb3-48b7-bfe8-effac326a55d" providerId="ADAL" clId="{C8024823-3644-4D97-8C8D-6636CA1A0702}" dt="2026-03-20T10:36:56.451" v="614" actId="20577"/>
          <ac:spMkLst>
            <pc:docMk/>
            <pc:sldMk cId="1469409400" sldId="302"/>
            <ac:spMk id="4" creationId="{D69563C7-58F3-F4F6-B7DF-36CE2ED658FB}"/>
          </ac:spMkLst>
        </pc:spChg>
      </pc:sldChg>
      <pc:sldChg chg="addSp delSp modSp new mod setBg addAnim delAnim modAnim">
        <pc:chgData name="Martin Pearson (Stroud Christian Fellowship)" userId="c3ef6ae5-ffb3-48b7-bfe8-effac326a55d" providerId="ADAL" clId="{C8024823-3644-4D97-8C8D-6636CA1A0702}" dt="2026-03-20T11:02:39.545" v="700"/>
        <pc:sldMkLst>
          <pc:docMk/>
          <pc:sldMk cId="336468594" sldId="303"/>
        </pc:sldMkLst>
        <pc:spChg chg="add del">
          <ac:chgData name="Martin Pearson (Stroud Christian Fellowship)" userId="c3ef6ae5-ffb3-48b7-bfe8-effac326a55d" providerId="ADAL" clId="{C8024823-3644-4D97-8C8D-6636CA1A0702}" dt="2026-03-20T10:46:37.722" v="641" actId="26606"/>
          <ac:spMkLst>
            <pc:docMk/>
            <pc:sldMk cId="336468594" sldId="303"/>
            <ac:spMk id="1037" creationId="{19E301E5-1206-47D0-9CDF-72583D739089}"/>
          </ac:spMkLst>
        </pc:spChg>
        <pc:spChg chg="add del">
          <ac:chgData name="Martin Pearson (Stroud Christian Fellowship)" userId="c3ef6ae5-ffb3-48b7-bfe8-effac326a55d" providerId="ADAL" clId="{C8024823-3644-4D97-8C8D-6636CA1A0702}" dt="2026-03-20T10:46:37.722" v="641" actId="26606"/>
          <ac:spMkLst>
            <pc:docMk/>
            <pc:sldMk cId="336468594" sldId="303"/>
            <ac:spMk id="1039" creationId="{AFA31FBE-7948-4384-B68A-75DEFDC4955A}"/>
          </ac:spMkLst>
        </pc:spChg>
        <pc:picChg chg="add mod ord">
          <ac:chgData name="Martin Pearson (Stroud Christian Fellowship)" userId="c3ef6ae5-ffb3-48b7-bfe8-effac326a55d" providerId="ADAL" clId="{C8024823-3644-4D97-8C8D-6636CA1A0702}" dt="2026-03-20T10:47:14.158" v="652" actId="1076"/>
          <ac:picMkLst>
            <pc:docMk/>
            <pc:sldMk cId="336468594" sldId="303"/>
            <ac:picMk id="1026" creationId="{C52EB044-48C7-42C7-7B1A-1387DD5510B3}"/>
          </ac:picMkLst>
        </pc:picChg>
        <pc:picChg chg="add mod ord">
          <ac:chgData name="Martin Pearson (Stroud Christian Fellowship)" userId="c3ef6ae5-ffb3-48b7-bfe8-effac326a55d" providerId="ADAL" clId="{C8024823-3644-4D97-8C8D-6636CA1A0702}" dt="2026-03-20T10:47:11.363" v="651" actId="1076"/>
          <ac:picMkLst>
            <pc:docMk/>
            <pc:sldMk cId="336468594" sldId="303"/>
            <ac:picMk id="1028" creationId="{A113F91D-030A-01C0-A352-B2D2DACDAC1E}"/>
          </ac:picMkLst>
        </pc:picChg>
        <pc:picChg chg="add del">
          <ac:chgData name="Martin Pearson (Stroud Christian Fellowship)" userId="c3ef6ae5-ffb3-48b7-bfe8-effac326a55d" providerId="ADAL" clId="{C8024823-3644-4D97-8C8D-6636CA1A0702}" dt="2026-03-20T10:44:00.427" v="626" actId="478"/>
          <ac:picMkLst>
            <pc:docMk/>
            <pc:sldMk cId="336468594" sldId="303"/>
            <ac:picMk id="1030" creationId="{1FD3AA8A-C0D8-E23E-8AEF-DDF094E5CE74}"/>
          </ac:picMkLst>
        </pc:picChg>
        <pc:picChg chg="add mod ord">
          <ac:chgData name="Martin Pearson (Stroud Christian Fellowship)" userId="c3ef6ae5-ffb3-48b7-bfe8-effac326a55d" providerId="ADAL" clId="{C8024823-3644-4D97-8C8D-6636CA1A0702}" dt="2026-03-20T11:00:57.202" v="696" actId="1076"/>
          <ac:picMkLst>
            <pc:docMk/>
            <pc:sldMk cId="336468594" sldId="303"/>
            <ac:picMk id="1032" creationId="{0E90D7DF-9CF7-DEAF-261E-34027BD84B1A}"/>
          </ac:picMkLst>
        </pc:picChg>
      </pc:sldChg>
      <pc:sldChg chg="new del">
        <pc:chgData name="Martin Pearson (Stroud Christian Fellowship)" userId="c3ef6ae5-ffb3-48b7-bfe8-effac326a55d" providerId="ADAL" clId="{C8024823-3644-4D97-8C8D-6636CA1A0702}" dt="2026-03-20T10:36:17.801" v="602" actId="680"/>
        <pc:sldMkLst>
          <pc:docMk/>
          <pc:sldMk cId="1766625798" sldId="303"/>
        </pc:sldMkLst>
      </pc:sldChg>
      <pc:sldChg chg="addSp modSp new mod">
        <pc:chgData name="Martin Pearson (Stroud Christian Fellowship)" userId="c3ef6ae5-ffb3-48b7-bfe8-effac326a55d" providerId="ADAL" clId="{C8024823-3644-4D97-8C8D-6636CA1A0702}" dt="2026-03-20T10:55:32.591" v="687" actId="20577"/>
        <pc:sldMkLst>
          <pc:docMk/>
          <pc:sldMk cId="2347932175" sldId="304"/>
        </pc:sldMkLst>
        <pc:spChg chg="add mod">
          <ac:chgData name="Martin Pearson (Stroud Christian Fellowship)" userId="c3ef6ae5-ffb3-48b7-bfe8-effac326a55d" providerId="ADAL" clId="{C8024823-3644-4D97-8C8D-6636CA1A0702}" dt="2026-03-20T10:55:32.591" v="687" actId="20577"/>
          <ac:spMkLst>
            <pc:docMk/>
            <pc:sldMk cId="2347932175" sldId="304"/>
            <ac:spMk id="3" creationId="{201C695A-9FD1-89B1-BEEA-F6233511B7FA}"/>
          </ac:spMkLst>
        </pc:spChg>
      </pc:sldChg>
      <pc:sldChg chg="addSp modSp new mod setBg addAnim delAnim modAnim">
        <pc:chgData name="Martin Pearson (Stroud Christian Fellowship)" userId="c3ef6ae5-ffb3-48b7-bfe8-effac326a55d" providerId="ADAL" clId="{C8024823-3644-4D97-8C8D-6636CA1A0702}" dt="2026-03-20T11:18:41.014" v="760"/>
        <pc:sldMkLst>
          <pc:docMk/>
          <pc:sldMk cId="3230332362" sldId="305"/>
        </pc:sldMkLst>
        <pc:spChg chg="add mod">
          <ac:chgData name="Martin Pearson (Stroud Christian Fellowship)" userId="c3ef6ae5-ffb3-48b7-bfe8-effac326a55d" providerId="ADAL" clId="{C8024823-3644-4D97-8C8D-6636CA1A0702}" dt="2026-03-20T11:16:18.770" v="749" actId="1076"/>
          <ac:spMkLst>
            <pc:docMk/>
            <pc:sldMk cId="3230332362" sldId="305"/>
            <ac:spMk id="3" creationId="{AA96AD4B-6BC8-0096-D40E-22AAE9A0E021}"/>
          </ac:spMkLst>
        </pc:spChg>
      </pc:sldChg>
      <pc:sldChg chg="addSp modSp new mod">
        <pc:chgData name="Martin Pearson (Stroud Christian Fellowship)" userId="c3ef6ae5-ffb3-48b7-bfe8-effac326a55d" providerId="ADAL" clId="{C8024823-3644-4D97-8C8D-6636CA1A0702}" dt="2026-03-20T11:22:32.889" v="783" actId="1076"/>
        <pc:sldMkLst>
          <pc:docMk/>
          <pc:sldMk cId="2297461739" sldId="306"/>
        </pc:sldMkLst>
        <pc:spChg chg="add mod">
          <ac:chgData name="Martin Pearson (Stroud Christian Fellowship)" userId="c3ef6ae5-ffb3-48b7-bfe8-effac326a55d" providerId="ADAL" clId="{C8024823-3644-4D97-8C8D-6636CA1A0702}" dt="2026-03-20T11:22:32.889" v="783" actId="1076"/>
          <ac:spMkLst>
            <pc:docMk/>
            <pc:sldMk cId="2297461739" sldId="306"/>
            <ac:spMk id="3" creationId="{1155C2D1-170A-AD92-3AF8-3F211096FBBD}"/>
          </ac:spMkLst>
        </pc:spChg>
      </pc:sldChg>
      <pc:sldMasterChg chg="setBg modSldLayout">
        <pc:chgData name="Martin Pearson (Stroud Christian Fellowship)" userId="c3ef6ae5-ffb3-48b7-bfe8-effac326a55d" providerId="ADAL" clId="{C8024823-3644-4D97-8C8D-6636CA1A0702}" dt="2026-03-20T09:28:32.732" v="12"/>
        <pc:sldMasterMkLst>
          <pc:docMk/>
          <pc:sldMasterMk cId="1226781030" sldId="2147483648"/>
        </pc:sldMasterMkLst>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3037773628" sldId="2147483649"/>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1338115989" sldId="2147483650"/>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4237829391" sldId="2147483651"/>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2581240832" sldId="2147483652"/>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3712454983" sldId="2147483653"/>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612897640" sldId="2147483654"/>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2087275103" sldId="2147483655"/>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393600005" sldId="2147483656"/>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2560588371" sldId="2147483657"/>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3154967824" sldId="2147483658"/>
          </pc:sldLayoutMkLst>
        </pc:sldLayoutChg>
        <pc:sldLayoutChg chg="setBg">
          <pc:chgData name="Martin Pearson (Stroud Christian Fellowship)" userId="c3ef6ae5-ffb3-48b7-bfe8-effac326a55d" providerId="ADAL" clId="{C8024823-3644-4D97-8C8D-6636CA1A0702}" dt="2026-03-20T09:28:32.732" v="12"/>
          <pc:sldLayoutMkLst>
            <pc:docMk/>
            <pc:sldMasterMk cId="1226781030" sldId="2147483648"/>
            <pc:sldLayoutMk cId="95997762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4D4141-DA2E-4BDC-A51E-3BBA345B19C2}"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373562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6809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81923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4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25959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4D4141-DA2E-4BDC-A51E-3BBA345B19C2}" type="datetimeFigureOut">
              <a:rPr lang="en-GB" smtClean="0"/>
              <a:t>20/03/2026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84499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4D4141-DA2E-4BDC-A51E-3BBA345B19C2}" type="datetimeFigureOut">
              <a:rPr lang="en-GB" smtClean="0"/>
              <a:t>20/03/2026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69137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D4141-DA2E-4BDC-A51E-3BBA345B19C2}"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133793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D4141-DA2E-4BDC-A51E-3BBA345B19C2}"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60335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721DB-E928-449C-BA62-6F810BCC42A4}" type="datetimeFigureOut">
              <a:rPr lang="en-GB" smtClean="0"/>
              <a:t>20/03/2026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8D93AC-705A-4294-BAB8-D0A892C9580A}" type="slidenum">
              <a:rPr lang="en-GB" smtClean="0"/>
              <a:t>‹#›</a:t>
            </a:fld>
            <a:endParaRPr lang="en-GB"/>
          </a:p>
        </p:txBody>
      </p:sp>
    </p:spTree>
    <p:extLst>
      <p:ext uri="{BB962C8B-B14F-4D97-AF65-F5344CB8AC3E}">
        <p14:creationId xmlns:p14="http://schemas.microsoft.com/office/powerpoint/2010/main" val="302040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D4141-DA2E-4BDC-A51E-3BBA345B19C2}"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221291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D4141-DA2E-4BDC-A51E-3BBA345B19C2}"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196588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41088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4D4141-DA2E-4BDC-A51E-3BBA345B19C2}" type="datetimeFigureOut">
              <a:rPr lang="en-GB" smtClean="0"/>
              <a:t>20/03/2026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388880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4D4141-DA2E-4BDC-A51E-3BBA345B19C2}" type="datetimeFigureOut">
              <a:rPr lang="en-GB" smtClean="0"/>
              <a:t>20/03/2026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74493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D4141-DA2E-4BDC-A51E-3BBA345B19C2}" type="datetimeFigureOut">
              <a:rPr lang="en-GB" smtClean="0"/>
              <a:t>20/03/2026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41874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142049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4141-DA2E-4BDC-A51E-3BBA345B19C2}"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65BC-3E37-4038-BFBB-A1A3135E87DE}" type="slidenum">
              <a:rPr lang="en-GB" smtClean="0"/>
              <a:t>‹#›</a:t>
            </a:fld>
            <a:endParaRPr lang="en-GB"/>
          </a:p>
        </p:txBody>
      </p:sp>
    </p:spTree>
    <p:extLst>
      <p:ext uri="{BB962C8B-B14F-4D97-AF65-F5344CB8AC3E}">
        <p14:creationId xmlns:p14="http://schemas.microsoft.com/office/powerpoint/2010/main" val="54314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4D4141-DA2E-4BDC-A51E-3BBA345B19C2}" type="datetimeFigureOut">
              <a:rPr lang="en-GB" smtClean="0"/>
              <a:t>20/03/2026</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45665BC-3E37-4038-BFBB-A1A3135E87DE}" type="slidenum">
              <a:rPr lang="en-GB" smtClean="0"/>
              <a:t>‹#›</a:t>
            </a:fld>
            <a:endParaRPr lang="en-GB"/>
          </a:p>
        </p:txBody>
      </p:sp>
    </p:spTree>
    <p:extLst>
      <p:ext uri="{BB962C8B-B14F-4D97-AF65-F5344CB8AC3E}">
        <p14:creationId xmlns:p14="http://schemas.microsoft.com/office/powerpoint/2010/main" val="16873938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7721DB-E928-449C-BA62-6F810BCC42A4}" type="datetimeFigureOut">
              <a:rPr lang="en-GB" smtClean="0"/>
              <a:t>20/03/2026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8D93AC-705A-4294-BAB8-D0A892C9580A}" type="slidenum">
              <a:rPr lang="en-GB" smtClean="0"/>
              <a:t>‹#›</a:t>
            </a:fld>
            <a:endParaRPr lang="en-GB"/>
          </a:p>
        </p:txBody>
      </p:sp>
    </p:spTree>
    <p:extLst>
      <p:ext uri="{BB962C8B-B14F-4D97-AF65-F5344CB8AC3E}">
        <p14:creationId xmlns:p14="http://schemas.microsoft.com/office/powerpoint/2010/main" val="2460960013"/>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A761-4C83-83EA-6D98-19F8CE367C32}"/>
              </a:ext>
            </a:extLst>
          </p:cNvPr>
          <p:cNvSpPr>
            <a:spLocks noGrp="1"/>
          </p:cNvSpPr>
          <p:nvPr>
            <p:ph type="title"/>
          </p:nvPr>
        </p:nvSpPr>
        <p:spPr>
          <a:xfrm>
            <a:off x="0" y="1540043"/>
            <a:ext cx="12191999" cy="3080084"/>
          </a:xfrm>
        </p:spPr>
        <p:txBody>
          <a:bodyPr>
            <a:normAutofit/>
          </a:bodyPr>
          <a:lstStyle/>
          <a:p>
            <a:r>
              <a:rPr lang="en-US" sz="16600" dirty="0"/>
              <a:t>PRAYER</a:t>
            </a:r>
            <a:endParaRPr lang="en-GB" sz="16600" dirty="0"/>
          </a:p>
        </p:txBody>
      </p:sp>
    </p:spTree>
    <p:extLst>
      <p:ext uri="{BB962C8B-B14F-4D97-AF65-F5344CB8AC3E}">
        <p14:creationId xmlns:p14="http://schemas.microsoft.com/office/powerpoint/2010/main" val="393498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80D8-8C09-15C5-DCEA-2CAB5E5FD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64C12-F157-5B39-D38F-83DF2D030BC8}"/>
              </a:ext>
            </a:extLst>
          </p:cNvPr>
          <p:cNvSpPr>
            <a:spLocks noGrp="1"/>
          </p:cNvSpPr>
          <p:nvPr>
            <p:ph type="title"/>
          </p:nvPr>
        </p:nvSpPr>
        <p:spPr>
          <a:xfrm>
            <a:off x="-2586191" y="850490"/>
            <a:ext cx="9733512" cy="5157020"/>
          </a:xfrm>
        </p:spPr>
        <p:txBody>
          <a:bodyPr>
            <a:noAutofit/>
          </a:bodyPr>
          <a:lstStyle/>
          <a:p>
            <a:r>
              <a:rPr lang="en-US" sz="37200" dirty="0">
                <a:solidFill>
                  <a:srgbClr val="FF0000"/>
                </a:solidFill>
              </a:rPr>
              <a:t>S</a:t>
            </a:r>
            <a:endParaRPr lang="en-GB" sz="37200" dirty="0">
              <a:solidFill>
                <a:srgbClr val="FF0000"/>
              </a:solidFill>
            </a:endParaRPr>
          </a:p>
        </p:txBody>
      </p:sp>
      <p:sp>
        <p:nvSpPr>
          <p:cNvPr id="3" name="TextBox 2">
            <a:extLst>
              <a:ext uri="{FF2B5EF4-FFF2-40B4-BE49-F238E27FC236}">
                <a16:creationId xmlns:a16="http://schemas.microsoft.com/office/drawing/2014/main" id="{0C7AB269-2C92-D16B-EE3C-75781789D193}"/>
              </a:ext>
            </a:extLst>
          </p:cNvPr>
          <p:cNvSpPr txBox="1"/>
          <p:nvPr/>
        </p:nvSpPr>
        <p:spPr>
          <a:xfrm>
            <a:off x="4159045" y="1074509"/>
            <a:ext cx="7472516"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Rockwell" panose="02060603020205020403"/>
                <a:ea typeface="+mn-ea"/>
                <a:cs typeface="+mn-cs"/>
              </a:rPr>
              <a:t>SUPPLICATION</a:t>
            </a: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indent="457200">
              <a:buNone/>
            </a:pPr>
            <a:br>
              <a:rPr kumimoji="0" lang="en-US" sz="1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Philippians 4:6</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2400" dirty="0">
                <a:effectLst/>
                <a:latin typeface="Aptos" panose="020B0004020202020204" pitchFamily="34" charset="0"/>
                <a:ea typeface="Aptos" panose="020B0004020202020204" pitchFamily="34" charset="0"/>
                <a:cs typeface="Times New Roman" panose="02020603050405020304" pitchFamily="18" charset="0"/>
              </a:rPr>
              <a:t>Don’t worry about anything; instead, pray about everything. Tell God what you need, and thank him for all he has done</a:t>
            </a:r>
            <a:br>
              <a:rPr lang="en-GB" sz="2400" dirty="0">
                <a:effectLst/>
                <a:latin typeface="Aptos" panose="020B0004020202020204" pitchFamily="34" charset="0"/>
                <a:ea typeface="Aptos" panose="020B0004020202020204" pitchFamily="34" charset="0"/>
                <a:cs typeface="Times New Roman" panose="02020603050405020304" pitchFamily="18" charset="0"/>
              </a:rPr>
            </a:br>
            <a:br>
              <a:rPr lang="en-GB" sz="2400" dirty="0">
                <a:effectLst/>
                <a:latin typeface="Aptos" panose="020B0004020202020204" pitchFamily="34" charset="0"/>
                <a:ea typeface="Aptos" panose="020B0004020202020204" pitchFamily="34" charset="0"/>
                <a:cs typeface="Times New Roman" panose="02020603050405020304" pitchFamily="18" charset="0"/>
              </a:rPr>
            </a:br>
            <a:r>
              <a:rPr lang="en-GB" sz="2400" b="1" dirty="0">
                <a:effectLst/>
                <a:latin typeface="Aptos" panose="020B0004020202020204" pitchFamily="34" charset="0"/>
                <a:ea typeface="Aptos" panose="020B0004020202020204" pitchFamily="34" charset="0"/>
                <a:cs typeface="Times New Roman" panose="02020603050405020304" pitchFamily="18" charset="0"/>
              </a:rPr>
              <a:t>Ephesians 6:18</a:t>
            </a:r>
            <a:br>
              <a:rPr lang="en-GB" sz="2400" dirty="0">
                <a:effectLst/>
                <a:latin typeface="Aptos" panose="020B0004020202020204" pitchFamily="34" charset="0"/>
                <a:ea typeface="Aptos" panose="020B0004020202020204" pitchFamily="34" charset="0"/>
                <a:cs typeface="Times New Roman" panose="02020603050405020304" pitchFamily="18" charset="0"/>
              </a:rPr>
            </a:br>
            <a:r>
              <a:rPr lang="en-GB" sz="2400" dirty="0">
                <a:effectLst/>
                <a:latin typeface="Aptos" panose="020B0004020202020204" pitchFamily="34" charset="0"/>
                <a:ea typeface="Aptos" panose="020B0004020202020204" pitchFamily="34" charset="0"/>
                <a:cs typeface="Times New Roman" panose="02020603050405020304" pitchFamily="18" charset="0"/>
              </a:rPr>
              <a:t>Pray in the Spirit at all times and on every occasion. Stay alert and be persistent in your prayers for all believers everywhere.</a:t>
            </a:r>
            <a:endParaRPr kumimoji="0" lang="en-GB" sz="2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6851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B5EE-1D3B-247B-0D4D-430497F0A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A08E6-377F-035A-1566-0ECD20C30F81}"/>
              </a:ext>
            </a:extLst>
          </p:cNvPr>
          <p:cNvSpPr>
            <a:spLocks noGrp="1"/>
          </p:cNvSpPr>
          <p:nvPr>
            <p:ph type="title"/>
          </p:nvPr>
        </p:nvSpPr>
        <p:spPr>
          <a:xfrm>
            <a:off x="1804325" y="373624"/>
            <a:ext cx="8583350" cy="1061885"/>
          </a:xfrm>
        </p:spPr>
        <p:txBody>
          <a:bodyPr>
            <a:noAutofit/>
          </a:bodyPr>
          <a:lstStyle/>
          <a:p>
            <a:r>
              <a:rPr lang="en-US" sz="6600" dirty="0">
                <a:solidFill>
                  <a:srgbClr val="FF0000"/>
                </a:solidFill>
              </a:rPr>
              <a:t>ACTS</a:t>
            </a:r>
            <a:endParaRPr lang="en-GB" sz="6600" dirty="0">
              <a:solidFill>
                <a:srgbClr val="FF0000"/>
              </a:solidFill>
            </a:endParaRPr>
          </a:p>
        </p:txBody>
      </p:sp>
      <p:sp>
        <p:nvSpPr>
          <p:cNvPr id="4" name="TextBox 3">
            <a:extLst>
              <a:ext uri="{FF2B5EF4-FFF2-40B4-BE49-F238E27FC236}">
                <a16:creationId xmlns:a16="http://schemas.microsoft.com/office/drawing/2014/main" id="{D69563C7-58F3-F4F6-B7DF-36CE2ED658FB}"/>
              </a:ext>
            </a:extLst>
          </p:cNvPr>
          <p:cNvSpPr txBox="1"/>
          <p:nvPr/>
        </p:nvSpPr>
        <p:spPr>
          <a:xfrm>
            <a:off x="889819" y="2090172"/>
            <a:ext cx="10412362" cy="3293209"/>
          </a:xfrm>
          <a:prstGeom prst="rect">
            <a:avLst/>
          </a:prstGeom>
          <a:noFill/>
        </p:spPr>
        <p:txBody>
          <a:bodyPr wrap="square">
            <a:spAutoFit/>
          </a:bodyPr>
          <a:lstStyle/>
          <a:p>
            <a:pPr marL="457200">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Romans 8:26,27</a:t>
            </a:r>
          </a:p>
          <a:p>
            <a:pPr marL="457200">
              <a:buNone/>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the same way, the Spirit helps us in our weakness.</a:t>
            </a:r>
          </a:p>
          <a:p>
            <a:pPr marL="457200">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We do not know what we ought to pray for, but the Spirit himself intercedes for us with groans that words cannot express.</a:t>
            </a:r>
          </a:p>
          <a:p>
            <a:pPr marL="457200">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And he who searches our hearts knows the mind of the Spirit, because the Spirit intercedes for the saints in accordance with God's will.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694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1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s Vector Art, Icons, and Graphics for Free Download">
            <a:extLst>
              <a:ext uri="{FF2B5EF4-FFF2-40B4-BE49-F238E27FC236}">
                <a16:creationId xmlns:a16="http://schemas.microsoft.com/office/drawing/2014/main" id="{C52EB044-48C7-42C7-7B1A-1387DD551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40" y="1795576"/>
            <a:ext cx="3733541" cy="3266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500+ Single Word No Stock Illustrations, Royalty-Free Vector Graphics &amp;  Clip Art - iStock">
            <a:extLst>
              <a:ext uri="{FF2B5EF4-FFF2-40B4-BE49-F238E27FC236}">
                <a16:creationId xmlns:a16="http://schemas.microsoft.com/office/drawing/2014/main" id="{A113F91D-030A-01C0-A352-B2D2DACDA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576" y="1795576"/>
            <a:ext cx="3266848" cy="3266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it stop sign, stock illustration. Illustration of banner - 81928910">
            <a:extLst>
              <a:ext uri="{FF2B5EF4-FFF2-40B4-BE49-F238E27FC236}">
                <a16:creationId xmlns:a16="http://schemas.microsoft.com/office/drawing/2014/main" id="{0E90D7DF-9CF7-DEAF-261E-34027BD84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515" y="1795576"/>
            <a:ext cx="3278946" cy="326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2000" fill="hold"/>
                                        <p:tgtEl>
                                          <p:spTgt spid="1028"/>
                                        </p:tgtEl>
                                        <p:attrNameLst>
                                          <p:attrName>ppt_w</p:attrName>
                                        </p:attrNameLst>
                                      </p:cBhvr>
                                      <p:tavLst>
                                        <p:tav tm="0">
                                          <p:val>
                                            <p:fltVal val="0"/>
                                          </p:val>
                                        </p:tav>
                                        <p:tav tm="100000">
                                          <p:val>
                                            <p:strVal val="#ppt_w"/>
                                          </p:val>
                                        </p:tav>
                                      </p:tavLst>
                                    </p:anim>
                                    <p:anim calcmode="lin" valueType="num">
                                      <p:cBhvr>
                                        <p:cTn id="15" dur="2000" fill="hold"/>
                                        <p:tgtEl>
                                          <p:spTgt spid="1028"/>
                                        </p:tgtEl>
                                        <p:attrNameLst>
                                          <p:attrName>ppt_h</p:attrName>
                                        </p:attrNameLst>
                                      </p:cBhvr>
                                      <p:tavLst>
                                        <p:tav tm="0">
                                          <p:val>
                                            <p:fltVal val="0"/>
                                          </p:val>
                                        </p:tav>
                                        <p:tav tm="100000">
                                          <p:val>
                                            <p:strVal val="#ppt_h"/>
                                          </p:val>
                                        </p:tav>
                                      </p:tavLst>
                                    </p:anim>
                                    <p:animEffect transition="in" filter="fade">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p:cTn id="21" dur="3000" fill="hold"/>
                                        <p:tgtEl>
                                          <p:spTgt spid="1032"/>
                                        </p:tgtEl>
                                        <p:attrNameLst>
                                          <p:attrName>ppt_w</p:attrName>
                                        </p:attrNameLst>
                                      </p:cBhvr>
                                      <p:tavLst>
                                        <p:tav tm="0">
                                          <p:val>
                                            <p:fltVal val="0"/>
                                          </p:val>
                                        </p:tav>
                                        <p:tav tm="100000">
                                          <p:val>
                                            <p:strVal val="#ppt_w"/>
                                          </p:val>
                                        </p:tav>
                                      </p:tavLst>
                                    </p:anim>
                                    <p:anim calcmode="lin" valueType="num">
                                      <p:cBhvr>
                                        <p:cTn id="22" dur="3000" fill="hold"/>
                                        <p:tgtEl>
                                          <p:spTgt spid="1032"/>
                                        </p:tgtEl>
                                        <p:attrNameLst>
                                          <p:attrName>ppt_h</p:attrName>
                                        </p:attrNameLst>
                                      </p:cBhvr>
                                      <p:tavLst>
                                        <p:tav tm="0">
                                          <p:val>
                                            <p:fltVal val="0"/>
                                          </p:val>
                                        </p:tav>
                                        <p:tav tm="100000">
                                          <p:val>
                                            <p:strVal val="#ppt_h"/>
                                          </p:val>
                                        </p:tav>
                                      </p:tavLst>
                                    </p:anim>
                                    <p:animEffect transition="in" filter="fade">
                                      <p:cBhvr>
                                        <p:cTn id="23" dur="3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16676-3B79-03F3-D2F4-B2FE2E4B2764}"/>
              </a:ext>
            </a:extLst>
          </p:cNvPr>
          <p:cNvPicPr>
            <a:picLocks noChangeAspect="1"/>
          </p:cNvPicPr>
          <p:nvPr/>
        </p:nvPicPr>
        <p:blipFill>
          <a:blip r:embed="rId2">
            <a:extLst>
              <a:ext uri="{28A0092B-C50C-407E-A947-70E740481C1C}">
                <a14:useLocalDpi xmlns:a14="http://schemas.microsoft.com/office/drawing/2010/main" val="0"/>
              </a:ext>
            </a:extLst>
          </a:blip>
          <a:srcRect l="24066" r="24066"/>
          <a:stretch/>
        </p:blipFill>
        <p:spPr>
          <a:xfrm>
            <a:off x="708464" y="1191547"/>
            <a:ext cx="4642101" cy="44749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F7F5EFFE-D7D4-CE83-FA3A-1D16D4AD4E16}"/>
              </a:ext>
            </a:extLst>
          </p:cNvPr>
          <p:cNvSpPr txBox="1"/>
          <p:nvPr/>
        </p:nvSpPr>
        <p:spPr>
          <a:xfrm>
            <a:off x="5153920" y="1905506"/>
            <a:ext cx="6438312" cy="3046988"/>
          </a:xfrm>
          <a:prstGeom prst="rect">
            <a:avLst/>
          </a:prstGeom>
          <a:noFill/>
        </p:spPr>
        <p:txBody>
          <a:bodyPr wrap="square">
            <a:spAutoFit/>
          </a:bodyPr>
          <a:lstStyle/>
          <a:p>
            <a:pPr marL="457200">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When we pray,</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God hears more than we say</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Answers more than we ask</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Gives more than we imagine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In His own time and in His own way</a:t>
            </a:r>
          </a:p>
          <a:p>
            <a:pPr marL="457200">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2800" b="1" i="1" dirty="0">
                <a:effectLst/>
                <a:latin typeface="Aptos" panose="020B0004020202020204" pitchFamily="34" charset="0"/>
                <a:ea typeface="Aptos" panose="020B0004020202020204" pitchFamily="34" charset="0"/>
                <a:cs typeface="Times New Roman" panose="02020603050405020304" pitchFamily="18" charset="0"/>
              </a:rPr>
              <a:t>	</a:t>
            </a:r>
            <a:r>
              <a:rPr lang="en-US" sz="2800" i="1" dirty="0">
                <a:effectLst/>
                <a:latin typeface="Aptos" panose="020B0004020202020204" pitchFamily="34" charset="0"/>
                <a:ea typeface="Aptos" panose="020B0004020202020204" pitchFamily="34" charset="0"/>
                <a:cs typeface="Times New Roman" panose="02020603050405020304" pitchFamily="18" charset="0"/>
              </a:rPr>
              <a:t>Nicky </a:t>
            </a:r>
            <a:r>
              <a:rPr lang="en-US" sz="2800" i="1" dirty="0" err="1">
                <a:effectLst/>
                <a:latin typeface="Aptos" panose="020B0004020202020204" pitchFamily="34" charset="0"/>
                <a:ea typeface="Aptos" panose="020B0004020202020204" pitchFamily="34" charset="0"/>
                <a:cs typeface="Times New Roman" panose="02020603050405020304" pitchFamily="18" charset="0"/>
              </a:rPr>
              <a:t>Gumbell</a:t>
            </a:r>
            <a:endParaRPr lang="en-GB" sz="4000" dirty="0"/>
          </a:p>
        </p:txBody>
      </p:sp>
    </p:spTree>
    <p:extLst>
      <p:ext uri="{BB962C8B-B14F-4D97-AF65-F5344CB8AC3E}">
        <p14:creationId xmlns:p14="http://schemas.microsoft.com/office/powerpoint/2010/main" val="126080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71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695A-9FD1-89B1-BEEA-F6233511B7FA}"/>
              </a:ext>
            </a:extLst>
          </p:cNvPr>
          <p:cNvSpPr txBox="1"/>
          <p:nvPr/>
        </p:nvSpPr>
        <p:spPr>
          <a:xfrm>
            <a:off x="378541" y="782121"/>
            <a:ext cx="11434917" cy="5293757"/>
          </a:xfrm>
          <a:prstGeom prst="rect">
            <a:avLst/>
          </a:prstGeom>
          <a:noFill/>
        </p:spPr>
        <p:txBody>
          <a:bodyPr wrap="square">
            <a:spAutoFit/>
          </a:bodyPr>
          <a:lstStyle/>
          <a:p>
            <a:pPr indent="457200">
              <a:buNone/>
            </a:pPr>
            <a:r>
              <a:rPr lang="en-GB" sz="2600" b="1" kern="100" dirty="0">
                <a:effectLst/>
                <a:latin typeface="Aptos" panose="020B0004020202020204" pitchFamily="34" charset="0"/>
                <a:ea typeface="Aptos" panose="020B0004020202020204" pitchFamily="34" charset="0"/>
                <a:cs typeface="Times New Roman" panose="02020603050405020304" pitchFamily="18" charset="0"/>
              </a:rPr>
              <a:t>Psalm 34 (The Message)</a:t>
            </a:r>
            <a:endParaRPr lang="en-GB" sz="2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GB" sz="2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2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I bless God every chance I get; my lungs expand with his praise.</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I live and breathe God; if things aren’t going well, hear this and be happy:</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Join me in spreading the news; together let’s get the word out.</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God met me more than halfway; he freed me from my anxious fears.</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Look at him; give him your warmest smile.</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Never hide your feelings from him.</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When I was desperate, I called out, and God got me out of a tight spot.</a:t>
            </a:r>
          </a:p>
          <a:p>
            <a:pPr lvl="1"/>
            <a:r>
              <a:rPr lang="en-GB" sz="2600" b="1" kern="100" dirty="0">
                <a:effectLst/>
                <a:latin typeface="Aptos" panose="020B0004020202020204" pitchFamily="34" charset="0"/>
                <a:ea typeface="Aptos" panose="020B0004020202020204" pitchFamily="34" charset="0"/>
                <a:cs typeface="Times New Roman" panose="02020603050405020304" pitchFamily="18" charset="0"/>
              </a:rPr>
              <a:t>God’s angel sets up a circle of protection around us while we pray.</a:t>
            </a:r>
            <a:endParaRPr lang="en-GB" sz="26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GB" sz="2600" b="1" kern="100" dirty="0">
                <a:effectLst/>
                <a:latin typeface="Aptos" panose="020B0004020202020204" pitchFamily="34" charset="0"/>
                <a:ea typeface="Aptos" panose="020B0004020202020204" pitchFamily="34" charset="0"/>
                <a:cs typeface="Times New Roman" panose="02020603050405020304" pitchFamily="18" charset="0"/>
              </a:rPr>
              <a:t>Open your mouth and taste, open your eyes and see -  how good God is.</a:t>
            </a:r>
            <a:br>
              <a:rPr lang="en-GB" sz="2600" b="1" kern="100" dirty="0">
                <a:effectLst/>
                <a:latin typeface="Aptos" panose="020B0004020202020204" pitchFamily="34" charset="0"/>
                <a:ea typeface="Aptos" panose="020B0004020202020204" pitchFamily="34" charset="0"/>
                <a:cs typeface="Times New Roman" panose="02020603050405020304" pitchFamily="18" charset="0"/>
              </a:rPr>
            </a:br>
            <a:r>
              <a:rPr lang="en-GB" sz="2600" kern="100" dirty="0">
                <a:effectLst/>
                <a:latin typeface="Aptos" panose="020B0004020202020204" pitchFamily="34" charset="0"/>
                <a:ea typeface="Aptos" panose="020B0004020202020204" pitchFamily="34" charset="0"/>
                <a:cs typeface="Times New Roman" panose="02020603050405020304" pitchFamily="18" charset="0"/>
              </a:rPr>
              <a:t>Blessed are you who run to him.</a:t>
            </a:r>
          </a:p>
          <a:p>
            <a:pPr lvl="1"/>
            <a:r>
              <a:rPr lang="en-GB" sz="2600" kern="100" dirty="0">
                <a:effectLst/>
                <a:latin typeface="Aptos" panose="020B0004020202020204" pitchFamily="34" charset="0"/>
                <a:ea typeface="Aptos" panose="020B0004020202020204" pitchFamily="34" charset="0"/>
                <a:cs typeface="Times New Roman" panose="02020603050405020304" pitchFamily="18" charset="0"/>
              </a:rPr>
              <a:t>Worship God if you want the best; worship opens doors to all his goodness.</a:t>
            </a:r>
          </a:p>
        </p:txBody>
      </p:sp>
    </p:spTree>
    <p:extLst>
      <p:ext uri="{BB962C8B-B14F-4D97-AF65-F5344CB8AC3E}">
        <p14:creationId xmlns:p14="http://schemas.microsoft.com/office/powerpoint/2010/main" val="234793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08619-BE6C-38AB-5B26-A2A316E27A31}"/>
              </a:ext>
            </a:extLst>
          </p:cNvPr>
          <p:cNvPicPr>
            <a:picLocks noChangeAspect="1"/>
          </p:cNvPicPr>
          <p:nvPr/>
        </p:nvPicPr>
        <p:blipFill>
          <a:blip r:embed="rId2"/>
          <a:stretch>
            <a:fillRect/>
          </a:stretch>
        </p:blipFill>
        <p:spPr>
          <a:xfrm>
            <a:off x="6674071" y="1361824"/>
            <a:ext cx="4102084" cy="41343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322C3811-EABC-383D-4725-59BB29E6A33D}"/>
              </a:ext>
            </a:extLst>
          </p:cNvPr>
          <p:cNvSpPr txBox="1"/>
          <p:nvPr/>
        </p:nvSpPr>
        <p:spPr>
          <a:xfrm>
            <a:off x="1111045" y="2305614"/>
            <a:ext cx="6096000" cy="2246769"/>
          </a:xfrm>
          <a:prstGeom prst="rect">
            <a:avLst/>
          </a:prstGeom>
          <a:noFill/>
        </p:spPr>
        <p:txBody>
          <a:bodyPr wrap="square">
            <a:spAutoFit/>
          </a:bodyPr>
          <a:lstStyle/>
          <a:p>
            <a:pPr marL="457200">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Faith sees the invisible</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believes the unbelievable</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and receives the impossible</a:t>
            </a:r>
          </a:p>
          <a:p>
            <a:pPr marL="457200">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2800" i="1" kern="100" dirty="0">
                <a:effectLst/>
                <a:latin typeface="Aptos" panose="020B0004020202020204" pitchFamily="34" charset="0"/>
                <a:ea typeface="Aptos" panose="020B0004020202020204" pitchFamily="34" charset="0"/>
                <a:cs typeface="Times New Roman" panose="02020603050405020304" pitchFamily="18" charset="0"/>
              </a:rPr>
              <a:t>Corrie Ten Boom</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851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F8B73-05C5-28FD-DE8B-4274F32C2061}"/>
              </a:ext>
            </a:extLst>
          </p:cNvPr>
          <p:cNvSpPr txBox="1"/>
          <p:nvPr/>
        </p:nvSpPr>
        <p:spPr>
          <a:xfrm>
            <a:off x="1669959" y="218755"/>
            <a:ext cx="885208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WEEK OF PRAYER</a:t>
            </a:r>
          </a:p>
        </p:txBody>
      </p:sp>
      <p:sp>
        <p:nvSpPr>
          <p:cNvPr id="3" name="TextBox 2">
            <a:extLst>
              <a:ext uri="{FF2B5EF4-FFF2-40B4-BE49-F238E27FC236}">
                <a16:creationId xmlns:a16="http://schemas.microsoft.com/office/drawing/2014/main" id="{F3608495-64B8-ED3B-DA68-F5B4F6A740FF}"/>
              </a:ext>
            </a:extLst>
          </p:cNvPr>
          <p:cNvSpPr txBox="1"/>
          <p:nvPr/>
        </p:nvSpPr>
        <p:spPr>
          <a:xfrm>
            <a:off x="6249768" y="1858461"/>
            <a:ext cx="5814413" cy="430887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Mon		13</a:t>
            </a:r>
            <a:r>
              <a:rPr kumimoji="0" lang="en-GB" sz="3200" b="1" i="0" u="none" strike="noStrike" kern="1200" cap="none" spc="0" normalizeH="0" baseline="3000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a:t>
            </a: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 APRIL</a:t>
            </a:r>
          </a:p>
          <a:p>
            <a:pPr marL="0" marR="0" lvl="0" indent="0" defTabSz="457200" rtl="0" eaLnBrk="1" fontAlgn="auto" latinLnBrk="0" hangingPunct="1">
              <a:lnSpc>
                <a:spcPct val="100000"/>
              </a:lnSpc>
              <a:spcBef>
                <a:spcPts val="0"/>
              </a:spcBef>
              <a:spcAft>
                <a:spcPts val="0"/>
              </a:spcAft>
              <a:buClrTx/>
              <a:buSzTx/>
              <a:buFontTx/>
              <a:buNone/>
              <a:tabLst/>
              <a:defRPr/>
            </a:pPr>
            <a:r>
              <a:rPr lang="en-GB" sz="3200" b="1" dirty="0">
                <a:solidFill>
                  <a:srgbClr val="B3B3A8"/>
                </a:solidFill>
                <a:effectLst>
                  <a:outerShdw blurRad="38100" dist="38100" dir="2700000" algn="tl">
                    <a:srgbClr val="000000">
                      <a:alpha val="43137"/>
                    </a:srgbClr>
                  </a:outerShdw>
                </a:effectLst>
                <a:latin typeface="Aptos" panose="02110004020202020204"/>
              </a:rPr>
              <a:t>Tues 	14</a:t>
            </a:r>
            <a:r>
              <a:rPr lang="en-GB" sz="3200" b="1" baseline="30000" dirty="0">
                <a:solidFill>
                  <a:srgbClr val="B3B3A8"/>
                </a:solidFill>
                <a:effectLst>
                  <a:outerShdw blurRad="38100" dist="38100" dir="2700000" algn="tl">
                    <a:srgbClr val="000000">
                      <a:alpha val="43137"/>
                    </a:srgbClr>
                  </a:outerShdw>
                </a:effectLst>
                <a:latin typeface="Aptos" panose="02110004020202020204"/>
              </a:rPr>
              <a:t>th</a:t>
            </a:r>
            <a:r>
              <a:rPr lang="en-GB" sz="3200" b="1" dirty="0">
                <a:solidFill>
                  <a:srgbClr val="B3B3A8"/>
                </a:solidFill>
                <a:effectLst>
                  <a:outerShdw blurRad="38100" dist="38100" dir="2700000" algn="tl">
                    <a:srgbClr val="000000">
                      <a:alpha val="43137"/>
                    </a:srgbClr>
                  </a:outerShdw>
                </a:effectLst>
                <a:latin typeface="Aptos" panose="02110004020202020204"/>
              </a:rPr>
              <a:t> April</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Wed 	15</a:t>
            </a:r>
            <a:r>
              <a:rPr kumimoji="0" lang="en-GB" sz="3200" b="1" i="0" u="none" strike="noStrike" kern="1200" cap="none" spc="0" normalizeH="0" baseline="3000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a:t>
            </a: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 April </a:t>
            </a:r>
            <a:r>
              <a:rPr kumimoji="0" lang="en-GB" sz="28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(Worship Eve) </a:t>
            </a:r>
            <a:b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b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Thurs 	16</a:t>
            </a:r>
            <a:r>
              <a:rPr kumimoji="0" lang="en-GB" sz="3200" b="1" i="0" u="none" strike="noStrike" kern="1200" cap="none" spc="0" normalizeH="0" baseline="3000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a:t>
            </a: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 April</a:t>
            </a:r>
            <a:b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b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Fri 		17</a:t>
            </a:r>
            <a:r>
              <a:rPr kumimoji="0" lang="en-GB" sz="3200" b="1" i="0" u="none" strike="noStrike" kern="1200" cap="none" spc="0" normalizeH="0" baseline="3000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a:t>
            </a: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 April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b="1" dirty="0">
              <a:solidFill>
                <a:srgbClr val="B3B3A8"/>
              </a:solidFill>
              <a:effectLst>
                <a:outerShdw blurRad="38100" dist="38100" dir="2700000" algn="tl">
                  <a:srgbClr val="000000">
                    <a:alpha val="43137"/>
                  </a:srgbClr>
                </a:outerShdw>
              </a:effectLst>
              <a:latin typeface="Aptos" panose="0211000402020202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Wed 	24</a:t>
            </a:r>
            <a:r>
              <a:rPr kumimoji="0" lang="en-GB" sz="3200" b="1" i="0" u="none" strike="noStrike" kern="1200" cap="none" spc="0" normalizeH="0" baseline="3000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th</a:t>
            </a:r>
            <a:r>
              <a:rPr kumimoji="0" lang="en-GB" sz="32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 June</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rPr>
              <a:t>7:30</a:t>
            </a:r>
            <a:r>
              <a:rPr kumimoji="0" lang="en-GB" sz="44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sym typeface="Wingdings" panose="05000000000000000000" pitchFamily="2" charset="2"/>
              </a:rPr>
              <a:t>pm at The Cross</a:t>
            </a:r>
            <a:endParaRPr kumimoji="0" lang="en-GB" sz="4400" b="1" i="0" u="none" strike="noStrike" kern="1200" cap="none" spc="0" normalizeH="0" baseline="0" noProof="0" dirty="0">
              <a:ln>
                <a:noFill/>
              </a:ln>
              <a:solidFill>
                <a:srgbClr val="B3B3A8"/>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96014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6AD4B-6BC8-0096-D40E-22AAE9A0E021}"/>
              </a:ext>
            </a:extLst>
          </p:cNvPr>
          <p:cNvSpPr txBox="1"/>
          <p:nvPr/>
        </p:nvSpPr>
        <p:spPr>
          <a:xfrm>
            <a:off x="854766" y="1113366"/>
            <a:ext cx="11559208" cy="4631268"/>
          </a:xfrm>
          <a:prstGeom prst="rect">
            <a:avLst/>
          </a:prstGeom>
          <a:noFill/>
        </p:spPr>
        <p:txBody>
          <a:bodyPr wrap="square">
            <a:spAutoFit/>
          </a:bodyPr>
          <a:lstStyle/>
          <a:p>
            <a:pPr marL="285750" lvl="0" indent="-285750">
              <a:lnSpc>
                <a:spcPct val="150000"/>
              </a:lnSpc>
              <a:buFont typeface="Wingdings" panose="05000000000000000000" pitchFamily="2" charset="2"/>
              <a:buChar char="§"/>
            </a:pPr>
            <a:r>
              <a:rPr lang="en-GB"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You don’t have to wait for a prayer meeting to pray</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GB"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You don’t have to close your eyes</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GB"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You don’t have to use a special ‘prayer language’</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GB"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You don’t have to be in a special place</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GB"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No prayer is too big or too small for God</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US"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It’s a conversation – shut up and listen sometimes!</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US"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It’s not about me as if you should do things my way</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a:p>
            <a:pPr marL="285750" lvl="0" indent="-285750">
              <a:lnSpc>
                <a:spcPct val="150000"/>
              </a:lnSpc>
              <a:buFont typeface="Wingdings" panose="05000000000000000000" pitchFamily="2" charset="2"/>
              <a:buChar char="§"/>
            </a:pPr>
            <a:r>
              <a:rPr lang="en-US" sz="2400" b="1"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rPr>
              <a:t>Pray with people not for people</a:t>
            </a:r>
            <a:endParaRPr lang="en-GB" kern="100" cap="all" dirty="0">
              <a:solidFill>
                <a:schemeClr val="bg1">
                  <a:lumMod val="85000"/>
                </a:schemeClr>
              </a:solidFill>
              <a:effectLst>
                <a:outerShdw blurRad="38100" dist="38100" dir="2700000" algn="tl">
                  <a:srgbClr val="000000">
                    <a:alpha val="43137"/>
                  </a:srgbClr>
                </a:outerShdw>
              </a:effectLst>
              <a:latin typeface="Rockwell" panose="020606030202050204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03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8CE7EF-55F3-F38F-8A3A-15E996E3E213}"/>
              </a:ext>
            </a:extLst>
          </p:cNvPr>
          <p:cNvPicPr>
            <a:picLocks noChangeAspect="1"/>
          </p:cNvPicPr>
          <p:nvPr/>
        </p:nvPicPr>
        <p:blipFill>
          <a:blip r:embed="rId3"/>
          <a:stretch>
            <a:fillRect/>
          </a:stretch>
        </p:blipFill>
        <p:spPr>
          <a:xfrm>
            <a:off x="2374024" y="0"/>
            <a:ext cx="7443952" cy="7443952"/>
          </a:xfrm>
          <a:prstGeom prst="rect">
            <a:avLst/>
          </a:prstGeom>
        </p:spPr>
      </p:pic>
    </p:spTree>
    <p:extLst>
      <p:ext uri="{BB962C8B-B14F-4D97-AF65-F5344CB8AC3E}">
        <p14:creationId xmlns:p14="http://schemas.microsoft.com/office/powerpoint/2010/main" val="189102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48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55C2D1-170A-AD92-3AF8-3F211096FBBD}"/>
              </a:ext>
            </a:extLst>
          </p:cNvPr>
          <p:cNvSpPr txBox="1"/>
          <p:nvPr/>
        </p:nvSpPr>
        <p:spPr>
          <a:xfrm>
            <a:off x="422787" y="1159532"/>
            <a:ext cx="11346426" cy="4538935"/>
          </a:xfrm>
          <a:prstGeom prst="rect">
            <a:avLst/>
          </a:prstGeom>
          <a:noFill/>
        </p:spPr>
        <p:txBody>
          <a:bodyPr wrap="square">
            <a:spAutoFit/>
          </a:bodyPr>
          <a:lstStyle/>
          <a:p>
            <a:pPr>
              <a:lnSpc>
                <a:spcPct val="150000"/>
              </a:lnSpc>
              <a:buNone/>
            </a:pPr>
            <a:r>
              <a:rPr lang="en-GB" sz="2800" kern="100" cap="small" dirty="0">
                <a:effectLst/>
                <a:ea typeface="Aptos" panose="020B0004020202020204" pitchFamily="34" charset="0"/>
                <a:cs typeface="Times New Roman" panose="02020603050405020304" pitchFamily="18" charset="0"/>
              </a:rPr>
              <a:t>Our Father, who art in heaven, hallowed be thy name.</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Thy kingdom come, thy will be done, on earth as it is in heaven.</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Give us this day our daily bread, and forgive us our trespasses,</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as we forgive those who trespass against us.</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And lead us not into temptation, but deliver us from evil,</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for thine is the kingdom, the power and the glory, for ever and ever,</a:t>
            </a:r>
            <a:br>
              <a:rPr lang="en-GB" sz="2800" kern="100" cap="small" dirty="0">
                <a:effectLst/>
                <a:ea typeface="Aptos" panose="020B0004020202020204" pitchFamily="34" charset="0"/>
                <a:cs typeface="Times New Roman" panose="02020603050405020304" pitchFamily="18" charset="0"/>
              </a:rPr>
            </a:br>
            <a:r>
              <a:rPr lang="en-GB" sz="2800" kern="100" cap="small" dirty="0">
                <a:effectLst/>
                <a:ea typeface="Aptos" panose="020B0004020202020204" pitchFamily="34" charset="0"/>
                <a:cs typeface="Times New Roman" panose="02020603050405020304" pitchFamily="18" charset="0"/>
              </a:rPr>
              <a:t>Amen</a:t>
            </a:r>
            <a:r>
              <a:rPr lang="en-GB" sz="2800" kern="100" dirty="0">
                <a:effectLst/>
                <a:ea typeface="Aptos" panose="020B0004020202020204" pitchFamily="34"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746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B24B2-6AF6-ECA5-BCFE-070630C5C6CC}"/>
              </a:ext>
            </a:extLst>
          </p:cNvPr>
          <p:cNvPicPr>
            <a:picLocks noChangeAspect="1"/>
          </p:cNvPicPr>
          <p:nvPr/>
        </p:nvPicPr>
        <p:blipFill>
          <a:blip r:embed="rId2"/>
          <a:stretch>
            <a:fillRect/>
          </a:stretch>
        </p:blipFill>
        <p:spPr>
          <a:xfrm>
            <a:off x="6503782" y="1489040"/>
            <a:ext cx="3879920" cy="38799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8635CAED-F15F-075B-348D-91D51AEBA053}"/>
              </a:ext>
            </a:extLst>
          </p:cNvPr>
          <p:cNvSpPr txBox="1"/>
          <p:nvPr/>
        </p:nvSpPr>
        <p:spPr>
          <a:xfrm>
            <a:off x="589098" y="1817466"/>
            <a:ext cx="6962076" cy="2246769"/>
          </a:xfrm>
          <a:prstGeom prst="rect">
            <a:avLst/>
          </a:prstGeom>
          <a:noFill/>
        </p:spPr>
        <p:txBody>
          <a:bodyPr wrap="square">
            <a:spAutoFit/>
          </a:bodyPr>
          <a:lstStyle/>
          <a:p>
            <a:pPr marL="457200">
              <a:buNone/>
            </a:pP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“There needs to be much prayer, maybe a week of prayer?</a:t>
            </a:r>
          </a:p>
          <a:p>
            <a:pPr marL="457200">
              <a:buNone/>
            </a:pP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This will lead to the agreement</a:t>
            </a:r>
            <a:br>
              <a:rPr lang="en-US" sz="2800" b="1" i="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of the church on the way forward</a:t>
            </a:r>
          </a:p>
          <a:p>
            <a:pPr marL="457200">
              <a:buNone/>
            </a:pP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and they will ‘get it’ – unity”</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6412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1AE-E000-B86A-7BB2-0BA02EA9E2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11DD5D-C8F6-CE93-6744-8019A5CFDD8C}"/>
              </a:ext>
            </a:extLst>
          </p:cNvPr>
          <p:cNvSpPr txBox="1"/>
          <p:nvPr/>
        </p:nvSpPr>
        <p:spPr>
          <a:xfrm>
            <a:off x="585537" y="682667"/>
            <a:ext cx="11020926" cy="5693866"/>
          </a:xfrm>
          <a:prstGeom prst="rect">
            <a:avLst/>
          </a:prstGeom>
          <a:noFill/>
        </p:spPr>
        <p:txBody>
          <a:bodyPr wrap="square">
            <a:spAutoFit/>
          </a:bodyPr>
          <a:lstStyle/>
          <a:p>
            <a:pPr marL="457200">
              <a:buNone/>
            </a:pPr>
            <a:r>
              <a:rPr lang="en-GB" sz="2800" b="1" kern="0" dirty="0">
                <a:effectLst/>
                <a:latin typeface="Aptos" panose="020B0004020202020204" pitchFamily="34" charset="0"/>
                <a:ea typeface="Times New Roman" panose="02020603050405020304" pitchFamily="18" charset="0"/>
                <a:cs typeface="Times New Roman" panose="02020603050405020304" pitchFamily="18" charset="0"/>
              </a:rPr>
              <a:t>Matthew 6:5-15</a:t>
            </a:r>
            <a:br>
              <a:rPr lang="en-GB" sz="2800" b="1" kern="0" dirty="0">
                <a:effectLst/>
                <a:latin typeface="Aptos" panose="020B0004020202020204" pitchFamily="34" charset="0"/>
                <a:ea typeface="Times New Roman" panose="02020603050405020304" pitchFamily="18" charset="0"/>
                <a:cs typeface="Times New Roman" panose="02020603050405020304" pitchFamily="18" charset="0"/>
              </a:rPr>
            </a:b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And when you pray, do not be like the hypocrites, for they love to pray standing in the synagogues and on the street corners to be seen by others. Truly I tell you, they have received their reward in full. But when you pray, go into your room, close the door and pray to your Father, who is unseen. Then your Father, who sees what is done in secret, will reward you. And when you pray, do not keep on babbling like pagans, for they think they will be heard because of their many words. Do not be like them, for your Father knows what you need before you ask him.</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‘This, then, is how you should pray:</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5069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85F2B4-D331-5397-46BF-CBE025286238}"/>
              </a:ext>
            </a:extLst>
          </p:cNvPr>
          <p:cNvSpPr txBox="1"/>
          <p:nvPr/>
        </p:nvSpPr>
        <p:spPr>
          <a:xfrm>
            <a:off x="585537" y="797510"/>
            <a:ext cx="11020926" cy="4708981"/>
          </a:xfrm>
          <a:prstGeom prst="rect">
            <a:avLst/>
          </a:prstGeom>
          <a:noFill/>
        </p:spPr>
        <p:txBody>
          <a:bodyPr wrap="square">
            <a:spAutoFit/>
          </a:bodyPr>
          <a:lstStyle/>
          <a:p>
            <a:pPr marL="457200">
              <a:buNone/>
            </a:pP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Our Father in heaven, hallowed be your name,</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latin typeface="Aptos" panose="020B0004020202020204" pitchFamily="34" charset="0"/>
                <a:ea typeface="Times New Roman" panose="02020603050405020304" pitchFamily="18" charset="0"/>
                <a:cs typeface="Times New Roman" panose="02020603050405020304" pitchFamily="18" charset="0"/>
              </a:rPr>
              <a:t>Y</a:t>
            </a: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our kingdom come, your will be done, on earth as it is in heaven.</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Give us today our daily bread.</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And forgive us our debts, as we also have forgiven our debtors.</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And lead us not into temptation,</a:t>
            </a:r>
            <a:r>
              <a:rPr lang="en-GB" sz="2800" kern="0" baseline="300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GB" sz="2000" i="1" kern="0" dirty="0">
                <a:effectLst/>
                <a:latin typeface="Aptos" panose="020B0004020202020204" pitchFamily="34" charset="0"/>
                <a:ea typeface="Times New Roman" panose="02020603050405020304" pitchFamily="18" charset="0"/>
                <a:cs typeface="Times New Roman" panose="02020603050405020304" pitchFamily="18" charset="0"/>
              </a:rPr>
              <a:t>or testing</a:t>
            </a:r>
            <a:r>
              <a:rPr lang="en-GB" sz="2000" kern="0" dirty="0">
                <a:effectLst/>
                <a:latin typeface="Aptos" panose="020B0004020202020204" pitchFamily="34" charset="0"/>
                <a:ea typeface="Times New Roman" panose="02020603050405020304" pitchFamily="18" charset="0"/>
                <a:cs typeface="Times New Roman" panose="02020603050405020304" pitchFamily="18" charset="0"/>
              </a:rPr>
              <a:t>) </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But deliver us from the evil one.</a:t>
            </a:r>
            <a:b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en-GB" sz="2000" kern="0" dirty="0">
                <a:effectLst/>
                <a:latin typeface="Aptos" panose="020B0004020202020204" pitchFamily="34" charset="0"/>
                <a:ea typeface="Times New Roman" panose="02020603050405020304" pitchFamily="18" charset="0"/>
                <a:cs typeface="Times New Roman" panose="02020603050405020304" pitchFamily="18" charset="0"/>
              </a:rPr>
              <a:t>(</a:t>
            </a:r>
            <a:r>
              <a:rPr lang="en-GB" sz="2000" i="1" kern="0" dirty="0">
                <a:effectLst/>
                <a:latin typeface="Aptos" panose="020B0004020202020204" pitchFamily="34" charset="0"/>
                <a:ea typeface="Times New Roman" panose="02020603050405020304" pitchFamily="18" charset="0"/>
                <a:cs typeface="Times New Roman" panose="02020603050405020304" pitchFamily="18" charset="0"/>
              </a:rPr>
              <a:t>for yours is the kingdom and the power and the glory for ever. Amen.)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GB" sz="2800" kern="0" dirty="0">
                <a:effectLst/>
                <a:latin typeface="Aptos" panose="020B0004020202020204" pitchFamily="34" charset="0"/>
                <a:ea typeface="Times New Roman" panose="02020603050405020304" pitchFamily="18" charset="0"/>
                <a:cs typeface="Times New Roman" panose="02020603050405020304" pitchFamily="18" charset="0"/>
              </a:rPr>
              <a:t>For if you forgive other people when they sin against you, your heavenly Father will also forgive you. But if you do not forgive others their sins, your Father will not forgive your sins.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887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39B8-4CA8-4A06-1EA0-C379AAF6B2FD}"/>
              </a:ext>
            </a:extLst>
          </p:cNvPr>
          <p:cNvSpPr>
            <a:spLocks noGrp="1"/>
          </p:cNvSpPr>
          <p:nvPr>
            <p:ph type="title"/>
          </p:nvPr>
        </p:nvSpPr>
        <p:spPr>
          <a:xfrm>
            <a:off x="1229244" y="2002631"/>
            <a:ext cx="9733512" cy="2852737"/>
          </a:xfrm>
        </p:spPr>
        <p:txBody>
          <a:bodyPr>
            <a:normAutofit/>
          </a:bodyPr>
          <a:lstStyle/>
          <a:p>
            <a:r>
              <a:rPr lang="en-US" sz="19900" dirty="0"/>
              <a:t>ACTS</a:t>
            </a:r>
            <a:endParaRPr lang="en-GB" sz="19900" dirty="0"/>
          </a:p>
        </p:txBody>
      </p:sp>
    </p:spTree>
    <p:extLst>
      <p:ext uri="{BB962C8B-B14F-4D97-AF65-F5344CB8AC3E}">
        <p14:creationId xmlns:p14="http://schemas.microsoft.com/office/powerpoint/2010/main" val="80120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4851-64C9-5ED5-61CB-CF3B50A0F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98A0F-8470-925B-D8D8-B194F6A62CC8}"/>
              </a:ext>
            </a:extLst>
          </p:cNvPr>
          <p:cNvSpPr>
            <a:spLocks noGrp="1"/>
          </p:cNvSpPr>
          <p:nvPr>
            <p:ph type="title"/>
          </p:nvPr>
        </p:nvSpPr>
        <p:spPr>
          <a:xfrm>
            <a:off x="-2517365" y="891176"/>
            <a:ext cx="9733512" cy="5075648"/>
          </a:xfrm>
        </p:spPr>
        <p:txBody>
          <a:bodyPr>
            <a:noAutofit/>
          </a:bodyPr>
          <a:lstStyle/>
          <a:p>
            <a:r>
              <a:rPr lang="en-US" sz="37200" dirty="0">
                <a:solidFill>
                  <a:srgbClr val="FF0000"/>
                </a:solidFill>
              </a:rPr>
              <a:t>A</a:t>
            </a:r>
            <a:endParaRPr lang="en-GB" sz="37200" dirty="0">
              <a:solidFill>
                <a:srgbClr val="FF0000"/>
              </a:solidFill>
            </a:endParaRPr>
          </a:p>
        </p:txBody>
      </p:sp>
      <p:sp>
        <p:nvSpPr>
          <p:cNvPr id="3" name="TextBox 2">
            <a:extLst>
              <a:ext uri="{FF2B5EF4-FFF2-40B4-BE49-F238E27FC236}">
                <a16:creationId xmlns:a16="http://schemas.microsoft.com/office/drawing/2014/main" id="{EAB33DD3-89E9-2A60-0B07-862748BA444D}"/>
              </a:ext>
            </a:extLst>
          </p:cNvPr>
          <p:cNvSpPr txBox="1"/>
          <p:nvPr/>
        </p:nvSpPr>
        <p:spPr>
          <a:xfrm>
            <a:off x="4149213" y="1392966"/>
            <a:ext cx="7472516" cy="3816429"/>
          </a:xfrm>
          <a:prstGeom prst="rect">
            <a:avLst/>
          </a:prstGeom>
          <a:noFill/>
        </p:spPr>
        <p:txBody>
          <a:bodyPr wrap="square" rtlCol="0">
            <a:spAutoFit/>
          </a:bodyPr>
          <a:lstStyle/>
          <a:p>
            <a:r>
              <a:rPr lang="en-US" dirty="0"/>
              <a:t>	</a:t>
            </a:r>
            <a:r>
              <a:rPr lang="en-US" sz="4800" b="1" dirty="0"/>
              <a:t>ADORATION</a:t>
            </a:r>
          </a:p>
          <a:p>
            <a:pPr marL="457200">
              <a:buNone/>
            </a:pPr>
            <a:endParaRPr lang="en-US" dirty="0"/>
          </a:p>
          <a:p>
            <a:pPr marL="457200">
              <a:buNone/>
            </a:pP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latin typeface="Aptos" panose="020B0004020202020204" pitchFamily="34" charset="0"/>
                <a:ea typeface="Aptos" panose="020B0004020202020204" pitchFamily="34" charset="0"/>
                <a:cs typeface="Times New Roman" panose="02020603050405020304" pitchFamily="18" charset="0"/>
              </a:rPr>
              <a:t>Isaiah 25:1</a:t>
            </a:r>
          </a:p>
          <a:p>
            <a:pPr marL="457200">
              <a:buNone/>
            </a:pPr>
            <a:r>
              <a:rPr lang="en-GB" sz="2800" dirty="0">
                <a:effectLst/>
                <a:latin typeface="Aptos" panose="020B0004020202020204" pitchFamily="34" charset="0"/>
                <a:ea typeface="Aptos" panose="020B0004020202020204" pitchFamily="34" charset="0"/>
                <a:cs typeface="Times New Roman" panose="02020603050405020304" pitchFamily="18" charset="0"/>
              </a:rPr>
              <a:t>O Lord, I will honour and praise your name, for you are my God. You do such wonderful things! You planned them long ago, and now you have accomplished them.</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a:buNone/>
            </a:pPr>
            <a:endParaRPr lang="en-GB" dirty="0"/>
          </a:p>
        </p:txBody>
      </p:sp>
    </p:spTree>
    <p:extLst>
      <p:ext uri="{BB962C8B-B14F-4D97-AF65-F5344CB8AC3E}">
        <p14:creationId xmlns:p14="http://schemas.microsoft.com/office/powerpoint/2010/main" val="37286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FCC3A-5B43-4F05-AAAC-99BCA2F70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7059B-EE8F-AE9B-2F73-6B9B379BE1DD}"/>
              </a:ext>
            </a:extLst>
          </p:cNvPr>
          <p:cNvSpPr>
            <a:spLocks noGrp="1"/>
          </p:cNvSpPr>
          <p:nvPr>
            <p:ph type="title"/>
          </p:nvPr>
        </p:nvSpPr>
        <p:spPr>
          <a:xfrm>
            <a:off x="-2586191" y="850490"/>
            <a:ext cx="9733512" cy="5157020"/>
          </a:xfrm>
        </p:spPr>
        <p:txBody>
          <a:bodyPr>
            <a:noAutofit/>
          </a:bodyPr>
          <a:lstStyle/>
          <a:p>
            <a:r>
              <a:rPr lang="en-US" sz="37200" dirty="0">
                <a:solidFill>
                  <a:srgbClr val="FF0000"/>
                </a:solidFill>
              </a:rPr>
              <a:t>C</a:t>
            </a:r>
            <a:endParaRPr lang="en-GB" sz="37200" dirty="0">
              <a:solidFill>
                <a:srgbClr val="FF0000"/>
              </a:solidFill>
            </a:endParaRPr>
          </a:p>
        </p:txBody>
      </p:sp>
      <p:sp>
        <p:nvSpPr>
          <p:cNvPr id="3" name="TextBox 2">
            <a:extLst>
              <a:ext uri="{FF2B5EF4-FFF2-40B4-BE49-F238E27FC236}">
                <a16:creationId xmlns:a16="http://schemas.microsoft.com/office/drawing/2014/main" id="{61302C79-57E4-35E0-B770-774C184A80E7}"/>
              </a:ext>
            </a:extLst>
          </p:cNvPr>
          <p:cNvSpPr txBox="1"/>
          <p:nvPr/>
        </p:nvSpPr>
        <p:spPr>
          <a:xfrm>
            <a:off x="4218039" y="1529751"/>
            <a:ext cx="7472516" cy="3385542"/>
          </a:xfrm>
          <a:prstGeom prst="rect">
            <a:avLst/>
          </a:prstGeom>
          <a:noFill/>
        </p:spPr>
        <p:txBody>
          <a:bodyPr wrap="square" rtlCol="0">
            <a:spAutoFit/>
          </a:bodyPr>
          <a:lstStyle/>
          <a:p>
            <a:r>
              <a:rPr lang="en-US" dirty="0"/>
              <a:t>	</a:t>
            </a:r>
            <a:r>
              <a:rPr lang="en-US" sz="4800" b="1" dirty="0"/>
              <a:t>CONFESSION</a:t>
            </a:r>
          </a:p>
          <a:p>
            <a:pPr marL="457200">
              <a:buNone/>
            </a:pPr>
            <a:endParaRPr lang="en-US" dirty="0"/>
          </a:p>
          <a:p>
            <a:pPr marL="457200">
              <a:buNone/>
            </a:pP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John 1:9</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GB" sz="2800" kern="100" dirty="0">
                <a:effectLst/>
                <a:latin typeface="Aptos" panose="020B0004020202020204" pitchFamily="34" charset="0"/>
                <a:ea typeface="Aptos" panose="020B0004020202020204" pitchFamily="34" charset="0"/>
                <a:cs typeface="Times New Roman" panose="02020603050405020304" pitchFamily="18" charset="0"/>
              </a:rPr>
              <a:t>If we confess our sins, he is faithful and just to forgive us our sins and to cleanse us from all unrighteousness.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GB" dirty="0"/>
          </a:p>
        </p:txBody>
      </p:sp>
    </p:spTree>
    <p:extLst>
      <p:ext uri="{BB962C8B-B14F-4D97-AF65-F5344CB8AC3E}">
        <p14:creationId xmlns:p14="http://schemas.microsoft.com/office/powerpoint/2010/main" val="40694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9294A-91E6-FB8B-B385-AE577CC93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B5CE9-CC1D-0B4B-483E-4B0DA5D838C0}"/>
              </a:ext>
            </a:extLst>
          </p:cNvPr>
          <p:cNvSpPr>
            <a:spLocks noGrp="1"/>
          </p:cNvSpPr>
          <p:nvPr>
            <p:ph type="title"/>
          </p:nvPr>
        </p:nvSpPr>
        <p:spPr>
          <a:xfrm>
            <a:off x="-2645183" y="659836"/>
            <a:ext cx="9733512" cy="5538327"/>
          </a:xfrm>
        </p:spPr>
        <p:txBody>
          <a:bodyPr>
            <a:noAutofit/>
          </a:bodyPr>
          <a:lstStyle/>
          <a:p>
            <a:r>
              <a:rPr lang="en-US" sz="37200" dirty="0">
                <a:solidFill>
                  <a:srgbClr val="FF0000"/>
                </a:solidFill>
              </a:rPr>
              <a:t>T</a:t>
            </a:r>
            <a:endParaRPr lang="en-GB" sz="37200" dirty="0">
              <a:solidFill>
                <a:srgbClr val="FF0000"/>
              </a:solidFill>
            </a:endParaRPr>
          </a:p>
        </p:txBody>
      </p:sp>
      <p:sp>
        <p:nvSpPr>
          <p:cNvPr id="3" name="TextBox 2">
            <a:extLst>
              <a:ext uri="{FF2B5EF4-FFF2-40B4-BE49-F238E27FC236}">
                <a16:creationId xmlns:a16="http://schemas.microsoft.com/office/drawing/2014/main" id="{E1A78D75-384C-2B8C-936B-DD7149B9E92C}"/>
              </a:ext>
            </a:extLst>
          </p:cNvPr>
          <p:cNvSpPr txBox="1"/>
          <p:nvPr/>
        </p:nvSpPr>
        <p:spPr>
          <a:xfrm>
            <a:off x="4286863" y="605759"/>
            <a:ext cx="7472516" cy="5816977"/>
          </a:xfrm>
          <a:prstGeom prst="rect">
            <a:avLst/>
          </a:prstGeom>
          <a:noFill/>
        </p:spPr>
        <p:txBody>
          <a:bodyPr wrap="square" rtlCol="0">
            <a:spAutoFit/>
          </a:bodyPr>
          <a:lstStyle/>
          <a:p>
            <a:r>
              <a:rPr lang="en-US" sz="4800" b="1" dirty="0"/>
              <a:t>THANKSGIVING</a:t>
            </a:r>
          </a:p>
          <a:p>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2200" b="1" dirty="0">
                <a:latin typeface="Aptos" panose="020B0004020202020204" pitchFamily="34" charset="0"/>
              </a:rPr>
              <a:t>Psalm 100:4</a:t>
            </a:r>
            <a:br>
              <a:rPr lang="en-US" sz="2200" dirty="0">
                <a:latin typeface="Aptos" panose="020B0004020202020204" pitchFamily="34" charset="0"/>
              </a:rPr>
            </a:br>
            <a:r>
              <a:rPr lang="en-GB" sz="2200" dirty="0">
                <a:latin typeface="Aptos" panose="020B0004020202020204" pitchFamily="34" charset="0"/>
              </a:rPr>
              <a:t>Enter his gates with thanksgiving;</a:t>
            </a:r>
          </a:p>
          <a:p>
            <a:r>
              <a:rPr lang="en-GB" sz="2200" dirty="0">
                <a:latin typeface="Aptos" panose="020B0004020202020204" pitchFamily="34" charset="0"/>
              </a:rPr>
              <a:t>go into his courts with praise.</a:t>
            </a:r>
            <a:br>
              <a:rPr lang="en-GB" sz="2200" dirty="0">
                <a:latin typeface="Aptos" panose="020B0004020202020204" pitchFamily="34" charset="0"/>
              </a:rPr>
            </a:br>
            <a:r>
              <a:rPr lang="en-GB" sz="2200" dirty="0">
                <a:latin typeface="Aptos" panose="020B0004020202020204" pitchFamily="34" charset="0"/>
              </a:rPr>
              <a:t>Give thanks to him and praise his name</a:t>
            </a:r>
            <a:br>
              <a:rPr lang="en-GB" sz="2200" dirty="0">
                <a:latin typeface="Aptos" panose="020B0004020202020204" pitchFamily="34" charset="0"/>
              </a:rPr>
            </a:br>
            <a:br>
              <a:rPr lang="en-GB" sz="2200" dirty="0">
                <a:latin typeface="Aptos" panose="020B0004020202020204" pitchFamily="34" charset="0"/>
              </a:rPr>
            </a:br>
            <a:r>
              <a:rPr lang="en-US" sz="2200" b="1" dirty="0">
                <a:latin typeface="Aptos" panose="020B0004020202020204" pitchFamily="34" charset="0"/>
              </a:rPr>
              <a:t>Psalm 107:1</a:t>
            </a:r>
            <a:br>
              <a:rPr lang="en-US" sz="2200" dirty="0">
                <a:latin typeface="Aptos" panose="020B0004020202020204" pitchFamily="34" charset="0"/>
              </a:rPr>
            </a:br>
            <a:r>
              <a:rPr lang="en-GB" sz="2200" dirty="0">
                <a:latin typeface="Aptos" panose="020B0004020202020204" pitchFamily="34" charset="0"/>
              </a:rPr>
              <a:t>Give thanks to the Lord, for he is good!</a:t>
            </a:r>
          </a:p>
          <a:p>
            <a:r>
              <a:rPr lang="en-GB" sz="2200" dirty="0">
                <a:latin typeface="Aptos" panose="020B0004020202020204" pitchFamily="34" charset="0"/>
              </a:rPr>
              <a:t>His faithful love endures forever.</a:t>
            </a:r>
          </a:p>
          <a:p>
            <a:br>
              <a:rPr lang="en-US" sz="2200" dirty="0">
                <a:latin typeface="Aptos" panose="020B0004020202020204" pitchFamily="34" charset="0"/>
              </a:rPr>
            </a:br>
            <a:r>
              <a:rPr lang="en-GB" sz="2200" b="1" dirty="0">
                <a:latin typeface="Aptos" panose="020B0004020202020204" pitchFamily="34" charset="0"/>
              </a:rPr>
              <a:t>1 Thessalonians 5:16-18</a:t>
            </a:r>
            <a:endParaRPr lang="en-GB" sz="2200" dirty="0">
              <a:latin typeface="Aptos" panose="020B0004020202020204" pitchFamily="34" charset="0"/>
            </a:endParaRPr>
          </a:p>
          <a:p>
            <a:r>
              <a:rPr lang="en-GB" sz="2200" dirty="0">
                <a:latin typeface="Aptos" panose="020B0004020202020204" pitchFamily="34" charset="0"/>
              </a:rPr>
              <a:t>Always be joyful. Never stop praying.</a:t>
            </a:r>
          </a:p>
          <a:p>
            <a:r>
              <a:rPr lang="en-GB" sz="2200" dirty="0">
                <a:latin typeface="Aptos" panose="020B0004020202020204" pitchFamily="34" charset="0"/>
              </a:rPr>
              <a:t>Be thankful in all circumstances,</a:t>
            </a:r>
          </a:p>
          <a:p>
            <a:r>
              <a:rPr lang="en-GB" sz="2200" dirty="0">
                <a:latin typeface="Aptos" panose="020B0004020202020204" pitchFamily="34" charset="0"/>
              </a:rPr>
              <a:t>for this is God’s will for you who belong to Christ Jesus.</a:t>
            </a:r>
          </a:p>
          <a:p>
            <a:pPr>
              <a:buNone/>
            </a:pPr>
            <a:endParaRPr lang="en-GB" dirty="0"/>
          </a:p>
        </p:txBody>
      </p:sp>
    </p:spTree>
    <p:extLst>
      <p:ext uri="{BB962C8B-B14F-4D97-AF65-F5344CB8AC3E}">
        <p14:creationId xmlns:p14="http://schemas.microsoft.com/office/powerpoint/2010/main" val="327056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0</TotalTime>
  <Words>1013</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Aptos Display</vt:lpstr>
      <vt:lpstr>Arial</vt:lpstr>
      <vt:lpstr>Bookman Old Style</vt:lpstr>
      <vt:lpstr>Rockwell</vt:lpstr>
      <vt:lpstr>Wingdings</vt:lpstr>
      <vt:lpstr>Damask</vt:lpstr>
      <vt:lpstr>Office Theme</vt:lpstr>
      <vt:lpstr>PRAYER</vt:lpstr>
      <vt:lpstr>PowerPoint Presentation</vt:lpstr>
      <vt:lpstr>PowerPoint Presentation</vt:lpstr>
      <vt:lpstr>PowerPoint Presentation</vt:lpstr>
      <vt:lpstr>PowerPoint Presentation</vt:lpstr>
      <vt:lpstr>ACTS</vt:lpstr>
      <vt:lpstr>A</vt:lpstr>
      <vt:lpstr>C</vt:lpstr>
      <vt:lpstr>T</vt:lpstr>
      <vt:lpstr>S</vt:lpstr>
      <vt:lps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Pearson (Stroud Christian Fellowship)</dc:creator>
  <cp:lastModifiedBy>Martin Pearson (Stroud Christian Fellowship)</cp:lastModifiedBy>
  <cp:revision>1</cp:revision>
  <dcterms:created xsi:type="dcterms:W3CDTF">2026-03-18T14:52:43Z</dcterms:created>
  <dcterms:modified xsi:type="dcterms:W3CDTF">2026-03-20T11:31:28Z</dcterms:modified>
</cp:coreProperties>
</file>