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1" r:id="rId4"/>
    <p:sldId id="264" r:id="rId5"/>
    <p:sldId id="265" r:id="rId6"/>
    <p:sldId id="259" r:id="rId7"/>
    <p:sldId id="260" r:id="rId8"/>
    <p:sldId id="262" r:id="rId9"/>
    <p:sldId id="263" r:id="rId10"/>
    <p:sldId id="271" r:id="rId11"/>
    <p:sldId id="267" r:id="rId12"/>
    <p:sldId id="268" r:id="rId13"/>
    <p:sldId id="269" r:id="rId14"/>
    <p:sldId id="270" r:id="rId15"/>
    <p:sldId id="272" r:id="rId16"/>
    <p:sldId id="273"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673E6-DF3B-C296-830D-08D0F51272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9F726A4-FEEE-C013-8B48-02AFA2BACA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C0DD9A3-D66A-64A3-0426-702CA36DA439}"/>
              </a:ext>
            </a:extLst>
          </p:cNvPr>
          <p:cNvSpPr>
            <a:spLocks noGrp="1"/>
          </p:cNvSpPr>
          <p:nvPr>
            <p:ph type="dt" sz="half" idx="10"/>
          </p:nvPr>
        </p:nvSpPr>
        <p:spPr/>
        <p:txBody>
          <a:bodyPr/>
          <a:lstStyle/>
          <a:p>
            <a:fld id="{0049D5AC-AEB9-4DA7-9767-6A35F61B01B1}" type="datetimeFigureOut">
              <a:rPr lang="en-GB" smtClean="0"/>
              <a:t>28/02/2026</a:t>
            </a:fld>
            <a:endParaRPr lang="en-GB"/>
          </a:p>
        </p:txBody>
      </p:sp>
      <p:sp>
        <p:nvSpPr>
          <p:cNvPr id="5" name="Footer Placeholder 4">
            <a:extLst>
              <a:ext uri="{FF2B5EF4-FFF2-40B4-BE49-F238E27FC236}">
                <a16:creationId xmlns:a16="http://schemas.microsoft.com/office/drawing/2014/main" id="{969CB098-C45F-528E-81B6-2361B1BF72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F290432-897E-F9D1-1AFC-2516FDA686B0}"/>
              </a:ext>
            </a:extLst>
          </p:cNvPr>
          <p:cNvSpPr>
            <a:spLocks noGrp="1"/>
          </p:cNvSpPr>
          <p:nvPr>
            <p:ph type="sldNum" sz="quarter" idx="12"/>
          </p:nvPr>
        </p:nvSpPr>
        <p:spPr/>
        <p:txBody>
          <a:bodyPr/>
          <a:lstStyle/>
          <a:p>
            <a:fld id="{D7B3CFE3-15BD-4272-8C8C-4498663A171C}" type="slidenum">
              <a:rPr lang="en-GB" smtClean="0"/>
              <a:t>‹#›</a:t>
            </a:fld>
            <a:endParaRPr lang="en-GB"/>
          </a:p>
        </p:txBody>
      </p:sp>
    </p:spTree>
    <p:extLst>
      <p:ext uri="{BB962C8B-B14F-4D97-AF65-F5344CB8AC3E}">
        <p14:creationId xmlns:p14="http://schemas.microsoft.com/office/powerpoint/2010/main" val="2452070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FAE58-D3E5-8C0E-270F-EDAB36C40BF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2DDF6B4-7D27-EE9A-1DD3-C61B574B637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44C347-329C-20B7-2F2E-0FDBF092A415}"/>
              </a:ext>
            </a:extLst>
          </p:cNvPr>
          <p:cNvSpPr>
            <a:spLocks noGrp="1"/>
          </p:cNvSpPr>
          <p:nvPr>
            <p:ph type="dt" sz="half" idx="10"/>
          </p:nvPr>
        </p:nvSpPr>
        <p:spPr/>
        <p:txBody>
          <a:bodyPr/>
          <a:lstStyle/>
          <a:p>
            <a:fld id="{0049D5AC-AEB9-4DA7-9767-6A35F61B01B1}" type="datetimeFigureOut">
              <a:rPr lang="en-GB" smtClean="0"/>
              <a:t>28/02/2026</a:t>
            </a:fld>
            <a:endParaRPr lang="en-GB"/>
          </a:p>
        </p:txBody>
      </p:sp>
      <p:sp>
        <p:nvSpPr>
          <p:cNvPr id="5" name="Footer Placeholder 4">
            <a:extLst>
              <a:ext uri="{FF2B5EF4-FFF2-40B4-BE49-F238E27FC236}">
                <a16:creationId xmlns:a16="http://schemas.microsoft.com/office/drawing/2014/main" id="{6A441BC2-DB24-35AA-3A80-F9793BC54F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3B2F8B0-2EFD-EECC-3F34-230BEFFB316A}"/>
              </a:ext>
            </a:extLst>
          </p:cNvPr>
          <p:cNvSpPr>
            <a:spLocks noGrp="1"/>
          </p:cNvSpPr>
          <p:nvPr>
            <p:ph type="sldNum" sz="quarter" idx="12"/>
          </p:nvPr>
        </p:nvSpPr>
        <p:spPr/>
        <p:txBody>
          <a:bodyPr/>
          <a:lstStyle/>
          <a:p>
            <a:fld id="{D7B3CFE3-15BD-4272-8C8C-4498663A171C}" type="slidenum">
              <a:rPr lang="en-GB" smtClean="0"/>
              <a:t>‹#›</a:t>
            </a:fld>
            <a:endParaRPr lang="en-GB"/>
          </a:p>
        </p:txBody>
      </p:sp>
    </p:spTree>
    <p:extLst>
      <p:ext uri="{BB962C8B-B14F-4D97-AF65-F5344CB8AC3E}">
        <p14:creationId xmlns:p14="http://schemas.microsoft.com/office/powerpoint/2010/main" val="4281607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88C588-FA65-61AB-B9F6-23E3413B2FF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80E480B-0E50-0F3E-2F0E-D614C2E67C3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316BC6F-43C2-05D8-997B-2ECF23C0BF7A}"/>
              </a:ext>
            </a:extLst>
          </p:cNvPr>
          <p:cNvSpPr>
            <a:spLocks noGrp="1"/>
          </p:cNvSpPr>
          <p:nvPr>
            <p:ph type="dt" sz="half" idx="10"/>
          </p:nvPr>
        </p:nvSpPr>
        <p:spPr/>
        <p:txBody>
          <a:bodyPr/>
          <a:lstStyle/>
          <a:p>
            <a:fld id="{0049D5AC-AEB9-4DA7-9767-6A35F61B01B1}" type="datetimeFigureOut">
              <a:rPr lang="en-GB" smtClean="0"/>
              <a:t>28/02/2026</a:t>
            </a:fld>
            <a:endParaRPr lang="en-GB"/>
          </a:p>
        </p:txBody>
      </p:sp>
      <p:sp>
        <p:nvSpPr>
          <p:cNvPr id="5" name="Footer Placeholder 4">
            <a:extLst>
              <a:ext uri="{FF2B5EF4-FFF2-40B4-BE49-F238E27FC236}">
                <a16:creationId xmlns:a16="http://schemas.microsoft.com/office/drawing/2014/main" id="{E03270C0-2826-0386-9A39-36EFDB2CC1E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FB1E73B-9A4D-37C6-F7F5-4FC976DF3EBA}"/>
              </a:ext>
            </a:extLst>
          </p:cNvPr>
          <p:cNvSpPr>
            <a:spLocks noGrp="1"/>
          </p:cNvSpPr>
          <p:nvPr>
            <p:ph type="sldNum" sz="quarter" idx="12"/>
          </p:nvPr>
        </p:nvSpPr>
        <p:spPr/>
        <p:txBody>
          <a:bodyPr/>
          <a:lstStyle/>
          <a:p>
            <a:fld id="{D7B3CFE3-15BD-4272-8C8C-4498663A171C}" type="slidenum">
              <a:rPr lang="en-GB" smtClean="0"/>
              <a:t>‹#›</a:t>
            </a:fld>
            <a:endParaRPr lang="en-GB"/>
          </a:p>
        </p:txBody>
      </p:sp>
    </p:spTree>
    <p:extLst>
      <p:ext uri="{BB962C8B-B14F-4D97-AF65-F5344CB8AC3E}">
        <p14:creationId xmlns:p14="http://schemas.microsoft.com/office/powerpoint/2010/main" val="59623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AB96D-A380-9991-E4A2-F28FB6FDA14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1754DD1-4D48-F5D2-B3F7-B7DC37AA3F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6839CF3-FB89-63D1-72CD-6C470A8D70BA}"/>
              </a:ext>
            </a:extLst>
          </p:cNvPr>
          <p:cNvSpPr>
            <a:spLocks noGrp="1"/>
          </p:cNvSpPr>
          <p:nvPr>
            <p:ph type="dt" sz="half" idx="10"/>
          </p:nvPr>
        </p:nvSpPr>
        <p:spPr/>
        <p:txBody>
          <a:bodyPr/>
          <a:lstStyle/>
          <a:p>
            <a:fld id="{0049D5AC-AEB9-4DA7-9767-6A35F61B01B1}" type="datetimeFigureOut">
              <a:rPr lang="en-GB" smtClean="0"/>
              <a:t>28/02/2026</a:t>
            </a:fld>
            <a:endParaRPr lang="en-GB"/>
          </a:p>
        </p:txBody>
      </p:sp>
      <p:sp>
        <p:nvSpPr>
          <p:cNvPr id="5" name="Footer Placeholder 4">
            <a:extLst>
              <a:ext uri="{FF2B5EF4-FFF2-40B4-BE49-F238E27FC236}">
                <a16:creationId xmlns:a16="http://schemas.microsoft.com/office/drawing/2014/main" id="{66DE6D6F-5D6D-7D73-B339-2EECF1337D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6CD65BF-805B-3FE2-E4BB-B639496284A0}"/>
              </a:ext>
            </a:extLst>
          </p:cNvPr>
          <p:cNvSpPr>
            <a:spLocks noGrp="1"/>
          </p:cNvSpPr>
          <p:nvPr>
            <p:ph type="sldNum" sz="quarter" idx="12"/>
          </p:nvPr>
        </p:nvSpPr>
        <p:spPr/>
        <p:txBody>
          <a:bodyPr/>
          <a:lstStyle/>
          <a:p>
            <a:fld id="{D7B3CFE3-15BD-4272-8C8C-4498663A171C}" type="slidenum">
              <a:rPr lang="en-GB" smtClean="0"/>
              <a:t>‹#›</a:t>
            </a:fld>
            <a:endParaRPr lang="en-GB"/>
          </a:p>
        </p:txBody>
      </p:sp>
    </p:spTree>
    <p:extLst>
      <p:ext uri="{BB962C8B-B14F-4D97-AF65-F5344CB8AC3E}">
        <p14:creationId xmlns:p14="http://schemas.microsoft.com/office/powerpoint/2010/main" val="575137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2B957-D953-4675-5213-74857CAF26F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D68E596-1957-F0F1-B6CD-1E7CE3F7F0C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E5E34C-EA62-D6F5-7BFA-8D278E34AC4B}"/>
              </a:ext>
            </a:extLst>
          </p:cNvPr>
          <p:cNvSpPr>
            <a:spLocks noGrp="1"/>
          </p:cNvSpPr>
          <p:nvPr>
            <p:ph type="dt" sz="half" idx="10"/>
          </p:nvPr>
        </p:nvSpPr>
        <p:spPr/>
        <p:txBody>
          <a:bodyPr/>
          <a:lstStyle/>
          <a:p>
            <a:fld id="{0049D5AC-AEB9-4DA7-9767-6A35F61B01B1}" type="datetimeFigureOut">
              <a:rPr lang="en-GB" smtClean="0"/>
              <a:t>28/02/2026</a:t>
            </a:fld>
            <a:endParaRPr lang="en-GB"/>
          </a:p>
        </p:txBody>
      </p:sp>
      <p:sp>
        <p:nvSpPr>
          <p:cNvPr id="5" name="Footer Placeholder 4">
            <a:extLst>
              <a:ext uri="{FF2B5EF4-FFF2-40B4-BE49-F238E27FC236}">
                <a16:creationId xmlns:a16="http://schemas.microsoft.com/office/drawing/2014/main" id="{23F619F5-7D21-E831-E8B9-C32BF781D88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67A262-6494-C67A-3E7A-DF05380D3EAD}"/>
              </a:ext>
            </a:extLst>
          </p:cNvPr>
          <p:cNvSpPr>
            <a:spLocks noGrp="1"/>
          </p:cNvSpPr>
          <p:nvPr>
            <p:ph type="sldNum" sz="quarter" idx="12"/>
          </p:nvPr>
        </p:nvSpPr>
        <p:spPr/>
        <p:txBody>
          <a:bodyPr/>
          <a:lstStyle/>
          <a:p>
            <a:fld id="{D7B3CFE3-15BD-4272-8C8C-4498663A171C}" type="slidenum">
              <a:rPr lang="en-GB" smtClean="0"/>
              <a:t>‹#›</a:t>
            </a:fld>
            <a:endParaRPr lang="en-GB"/>
          </a:p>
        </p:txBody>
      </p:sp>
    </p:spTree>
    <p:extLst>
      <p:ext uri="{BB962C8B-B14F-4D97-AF65-F5344CB8AC3E}">
        <p14:creationId xmlns:p14="http://schemas.microsoft.com/office/powerpoint/2010/main" val="2887790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EB123-48AF-3EF9-4116-B6ECA99AEE8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AB22992-10A8-5146-087E-AEE73C74444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054AC67-319A-448D-B713-67782FDB082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7E9E103-1672-DA5C-05A8-66E98945306F}"/>
              </a:ext>
            </a:extLst>
          </p:cNvPr>
          <p:cNvSpPr>
            <a:spLocks noGrp="1"/>
          </p:cNvSpPr>
          <p:nvPr>
            <p:ph type="dt" sz="half" idx="10"/>
          </p:nvPr>
        </p:nvSpPr>
        <p:spPr/>
        <p:txBody>
          <a:bodyPr/>
          <a:lstStyle/>
          <a:p>
            <a:fld id="{0049D5AC-AEB9-4DA7-9767-6A35F61B01B1}" type="datetimeFigureOut">
              <a:rPr lang="en-GB" smtClean="0"/>
              <a:t>28/02/2026</a:t>
            </a:fld>
            <a:endParaRPr lang="en-GB"/>
          </a:p>
        </p:txBody>
      </p:sp>
      <p:sp>
        <p:nvSpPr>
          <p:cNvPr id="6" name="Footer Placeholder 5">
            <a:extLst>
              <a:ext uri="{FF2B5EF4-FFF2-40B4-BE49-F238E27FC236}">
                <a16:creationId xmlns:a16="http://schemas.microsoft.com/office/drawing/2014/main" id="{853C342D-CB78-FCE2-6500-04BD92A365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B671023-3CC3-9571-0EDE-C6E88B98C2DF}"/>
              </a:ext>
            </a:extLst>
          </p:cNvPr>
          <p:cNvSpPr>
            <a:spLocks noGrp="1"/>
          </p:cNvSpPr>
          <p:nvPr>
            <p:ph type="sldNum" sz="quarter" idx="12"/>
          </p:nvPr>
        </p:nvSpPr>
        <p:spPr/>
        <p:txBody>
          <a:bodyPr/>
          <a:lstStyle/>
          <a:p>
            <a:fld id="{D7B3CFE3-15BD-4272-8C8C-4498663A171C}" type="slidenum">
              <a:rPr lang="en-GB" smtClean="0"/>
              <a:t>‹#›</a:t>
            </a:fld>
            <a:endParaRPr lang="en-GB"/>
          </a:p>
        </p:txBody>
      </p:sp>
    </p:spTree>
    <p:extLst>
      <p:ext uri="{BB962C8B-B14F-4D97-AF65-F5344CB8AC3E}">
        <p14:creationId xmlns:p14="http://schemas.microsoft.com/office/powerpoint/2010/main" val="3586835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DA59A-2F1C-D485-3126-0EB2FA9B744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131B393-806D-1F94-32EF-304320BC7F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B03F437-6D91-D4F9-9A5B-D5FF74063CF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D7FFCBC-DCC2-5FA3-0907-7367F138A2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46BF467-2336-02C9-458E-97A59592AD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33FDC19-1C17-8187-EABD-8B0417B5C693}"/>
              </a:ext>
            </a:extLst>
          </p:cNvPr>
          <p:cNvSpPr>
            <a:spLocks noGrp="1"/>
          </p:cNvSpPr>
          <p:nvPr>
            <p:ph type="dt" sz="half" idx="10"/>
          </p:nvPr>
        </p:nvSpPr>
        <p:spPr/>
        <p:txBody>
          <a:bodyPr/>
          <a:lstStyle/>
          <a:p>
            <a:fld id="{0049D5AC-AEB9-4DA7-9767-6A35F61B01B1}" type="datetimeFigureOut">
              <a:rPr lang="en-GB" smtClean="0"/>
              <a:t>28/02/2026</a:t>
            </a:fld>
            <a:endParaRPr lang="en-GB"/>
          </a:p>
        </p:txBody>
      </p:sp>
      <p:sp>
        <p:nvSpPr>
          <p:cNvPr id="8" name="Footer Placeholder 7">
            <a:extLst>
              <a:ext uri="{FF2B5EF4-FFF2-40B4-BE49-F238E27FC236}">
                <a16:creationId xmlns:a16="http://schemas.microsoft.com/office/drawing/2014/main" id="{24A17544-B16E-D4B4-5335-35D269EEDE1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53E6C18-80E5-3E45-95B1-3E2B389E140A}"/>
              </a:ext>
            </a:extLst>
          </p:cNvPr>
          <p:cNvSpPr>
            <a:spLocks noGrp="1"/>
          </p:cNvSpPr>
          <p:nvPr>
            <p:ph type="sldNum" sz="quarter" idx="12"/>
          </p:nvPr>
        </p:nvSpPr>
        <p:spPr/>
        <p:txBody>
          <a:bodyPr/>
          <a:lstStyle/>
          <a:p>
            <a:fld id="{D7B3CFE3-15BD-4272-8C8C-4498663A171C}" type="slidenum">
              <a:rPr lang="en-GB" smtClean="0"/>
              <a:t>‹#›</a:t>
            </a:fld>
            <a:endParaRPr lang="en-GB"/>
          </a:p>
        </p:txBody>
      </p:sp>
    </p:spTree>
    <p:extLst>
      <p:ext uri="{BB962C8B-B14F-4D97-AF65-F5344CB8AC3E}">
        <p14:creationId xmlns:p14="http://schemas.microsoft.com/office/powerpoint/2010/main" val="1946793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D2232-B6EB-80BE-70BE-75BB882B793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430003F-619F-949E-0AF7-079875AF46DD}"/>
              </a:ext>
            </a:extLst>
          </p:cNvPr>
          <p:cNvSpPr>
            <a:spLocks noGrp="1"/>
          </p:cNvSpPr>
          <p:nvPr>
            <p:ph type="dt" sz="half" idx="10"/>
          </p:nvPr>
        </p:nvSpPr>
        <p:spPr/>
        <p:txBody>
          <a:bodyPr/>
          <a:lstStyle/>
          <a:p>
            <a:fld id="{0049D5AC-AEB9-4DA7-9767-6A35F61B01B1}" type="datetimeFigureOut">
              <a:rPr lang="en-GB" smtClean="0"/>
              <a:t>28/02/2026</a:t>
            </a:fld>
            <a:endParaRPr lang="en-GB"/>
          </a:p>
        </p:txBody>
      </p:sp>
      <p:sp>
        <p:nvSpPr>
          <p:cNvPr id="4" name="Footer Placeholder 3">
            <a:extLst>
              <a:ext uri="{FF2B5EF4-FFF2-40B4-BE49-F238E27FC236}">
                <a16:creationId xmlns:a16="http://schemas.microsoft.com/office/drawing/2014/main" id="{2572D8D8-92A0-4E68-E2E5-2DC2E3076A7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7975FD7-C9D8-7BEA-3982-575B5A718E79}"/>
              </a:ext>
            </a:extLst>
          </p:cNvPr>
          <p:cNvSpPr>
            <a:spLocks noGrp="1"/>
          </p:cNvSpPr>
          <p:nvPr>
            <p:ph type="sldNum" sz="quarter" idx="12"/>
          </p:nvPr>
        </p:nvSpPr>
        <p:spPr/>
        <p:txBody>
          <a:bodyPr/>
          <a:lstStyle/>
          <a:p>
            <a:fld id="{D7B3CFE3-15BD-4272-8C8C-4498663A171C}" type="slidenum">
              <a:rPr lang="en-GB" smtClean="0"/>
              <a:t>‹#›</a:t>
            </a:fld>
            <a:endParaRPr lang="en-GB"/>
          </a:p>
        </p:txBody>
      </p:sp>
    </p:spTree>
    <p:extLst>
      <p:ext uri="{BB962C8B-B14F-4D97-AF65-F5344CB8AC3E}">
        <p14:creationId xmlns:p14="http://schemas.microsoft.com/office/powerpoint/2010/main" val="2782805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33BBB21-42BE-EC9B-16F4-511F6D1C0925}"/>
              </a:ext>
            </a:extLst>
          </p:cNvPr>
          <p:cNvSpPr>
            <a:spLocks noGrp="1"/>
          </p:cNvSpPr>
          <p:nvPr>
            <p:ph type="dt" sz="half" idx="10"/>
          </p:nvPr>
        </p:nvSpPr>
        <p:spPr/>
        <p:txBody>
          <a:bodyPr/>
          <a:lstStyle/>
          <a:p>
            <a:fld id="{0049D5AC-AEB9-4DA7-9767-6A35F61B01B1}" type="datetimeFigureOut">
              <a:rPr lang="en-GB" smtClean="0"/>
              <a:t>28/02/2026</a:t>
            </a:fld>
            <a:endParaRPr lang="en-GB"/>
          </a:p>
        </p:txBody>
      </p:sp>
      <p:sp>
        <p:nvSpPr>
          <p:cNvPr id="3" name="Footer Placeholder 2">
            <a:extLst>
              <a:ext uri="{FF2B5EF4-FFF2-40B4-BE49-F238E27FC236}">
                <a16:creationId xmlns:a16="http://schemas.microsoft.com/office/drawing/2014/main" id="{1993AE5C-27AD-B2B8-29AE-1DD077D0701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1D8E9F5-3702-1755-6BBA-60106A45A146}"/>
              </a:ext>
            </a:extLst>
          </p:cNvPr>
          <p:cNvSpPr>
            <a:spLocks noGrp="1"/>
          </p:cNvSpPr>
          <p:nvPr>
            <p:ph type="sldNum" sz="quarter" idx="12"/>
          </p:nvPr>
        </p:nvSpPr>
        <p:spPr/>
        <p:txBody>
          <a:bodyPr/>
          <a:lstStyle/>
          <a:p>
            <a:fld id="{D7B3CFE3-15BD-4272-8C8C-4498663A171C}" type="slidenum">
              <a:rPr lang="en-GB" smtClean="0"/>
              <a:t>‹#›</a:t>
            </a:fld>
            <a:endParaRPr lang="en-GB"/>
          </a:p>
        </p:txBody>
      </p:sp>
    </p:spTree>
    <p:extLst>
      <p:ext uri="{BB962C8B-B14F-4D97-AF65-F5344CB8AC3E}">
        <p14:creationId xmlns:p14="http://schemas.microsoft.com/office/powerpoint/2010/main" val="829165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648C5-7679-9D25-7E5A-747EAF3DB6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9C60E44-D742-15CE-0123-A6716B1C5E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437CE48-FB6E-AADE-C6EA-DA3C6648E8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EB136E-D2C9-5E95-B29E-C9D4847A17CE}"/>
              </a:ext>
            </a:extLst>
          </p:cNvPr>
          <p:cNvSpPr>
            <a:spLocks noGrp="1"/>
          </p:cNvSpPr>
          <p:nvPr>
            <p:ph type="dt" sz="half" idx="10"/>
          </p:nvPr>
        </p:nvSpPr>
        <p:spPr/>
        <p:txBody>
          <a:bodyPr/>
          <a:lstStyle/>
          <a:p>
            <a:fld id="{0049D5AC-AEB9-4DA7-9767-6A35F61B01B1}" type="datetimeFigureOut">
              <a:rPr lang="en-GB" smtClean="0"/>
              <a:t>28/02/2026</a:t>
            </a:fld>
            <a:endParaRPr lang="en-GB"/>
          </a:p>
        </p:txBody>
      </p:sp>
      <p:sp>
        <p:nvSpPr>
          <p:cNvPr id="6" name="Footer Placeholder 5">
            <a:extLst>
              <a:ext uri="{FF2B5EF4-FFF2-40B4-BE49-F238E27FC236}">
                <a16:creationId xmlns:a16="http://schemas.microsoft.com/office/drawing/2014/main" id="{D16D8410-E5DA-102F-BFAA-6952FAC1D5B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F7AAB9E-8669-AF3D-6221-875B2BCF4E9D}"/>
              </a:ext>
            </a:extLst>
          </p:cNvPr>
          <p:cNvSpPr>
            <a:spLocks noGrp="1"/>
          </p:cNvSpPr>
          <p:nvPr>
            <p:ph type="sldNum" sz="quarter" idx="12"/>
          </p:nvPr>
        </p:nvSpPr>
        <p:spPr/>
        <p:txBody>
          <a:bodyPr/>
          <a:lstStyle/>
          <a:p>
            <a:fld id="{D7B3CFE3-15BD-4272-8C8C-4498663A171C}" type="slidenum">
              <a:rPr lang="en-GB" smtClean="0"/>
              <a:t>‹#›</a:t>
            </a:fld>
            <a:endParaRPr lang="en-GB"/>
          </a:p>
        </p:txBody>
      </p:sp>
    </p:spTree>
    <p:extLst>
      <p:ext uri="{BB962C8B-B14F-4D97-AF65-F5344CB8AC3E}">
        <p14:creationId xmlns:p14="http://schemas.microsoft.com/office/powerpoint/2010/main" val="762997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AE170-600C-E783-2F1C-2B6C162F0B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B4F40C6-DA5B-E2BC-A563-B6455E0E6D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228770C-15B7-1851-4A78-A5DC1458A5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FDFB23-170C-F51C-678D-CAF9C1AEFCB7}"/>
              </a:ext>
            </a:extLst>
          </p:cNvPr>
          <p:cNvSpPr>
            <a:spLocks noGrp="1"/>
          </p:cNvSpPr>
          <p:nvPr>
            <p:ph type="dt" sz="half" idx="10"/>
          </p:nvPr>
        </p:nvSpPr>
        <p:spPr/>
        <p:txBody>
          <a:bodyPr/>
          <a:lstStyle/>
          <a:p>
            <a:fld id="{0049D5AC-AEB9-4DA7-9767-6A35F61B01B1}" type="datetimeFigureOut">
              <a:rPr lang="en-GB" smtClean="0"/>
              <a:t>28/02/2026</a:t>
            </a:fld>
            <a:endParaRPr lang="en-GB"/>
          </a:p>
        </p:txBody>
      </p:sp>
      <p:sp>
        <p:nvSpPr>
          <p:cNvPr id="6" name="Footer Placeholder 5">
            <a:extLst>
              <a:ext uri="{FF2B5EF4-FFF2-40B4-BE49-F238E27FC236}">
                <a16:creationId xmlns:a16="http://schemas.microsoft.com/office/drawing/2014/main" id="{B39DF16D-0B45-8544-3969-06A32E404E9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BA918B7-743F-5C42-AB06-8CEAC12F3DF8}"/>
              </a:ext>
            </a:extLst>
          </p:cNvPr>
          <p:cNvSpPr>
            <a:spLocks noGrp="1"/>
          </p:cNvSpPr>
          <p:nvPr>
            <p:ph type="sldNum" sz="quarter" idx="12"/>
          </p:nvPr>
        </p:nvSpPr>
        <p:spPr/>
        <p:txBody>
          <a:bodyPr/>
          <a:lstStyle/>
          <a:p>
            <a:fld id="{D7B3CFE3-15BD-4272-8C8C-4498663A171C}" type="slidenum">
              <a:rPr lang="en-GB" smtClean="0"/>
              <a:t>‹#›</a:t>
            </a:fld>
            <a:endParaRPr lang="en-GB"/>
          </a:p>
        </p:txBody>
      </p:sp>
    </p:spTree>
    <p:extLst>
      <p:ext uri="{BB962C8B-B14F-4D97-AF65-F5344CB8AC3E}">
        <p14:creationId xmlns:p14="http://schemas.microsoft.com/office/powerpoint/2010/main" val="2340735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F14755-B94F-A183-5A7C-86F571D661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1C76C24-0DFF-D51E-8EB0-6E1C765534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EDC2052-9F54-4E08-15B3-59982ECE62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049D5AC-AEB9-4DA7-9767-6A35F61B01B1}" type="datetimeFigureOut">
              <a:rPr lang="en-GB" smtClean="0"/>
              <a:t>28/02/2026</a:t>
            </a:fld>
            <a:endParaRPr lang="en-GB"/>
          </a:p>
        </p:txBody>
      </p:sp>
      <p:sp>
        <p:nvSpPr>
          <p:cNvPr id="5" name="Footer Placeholder 4">
            <a:extLst>
              <a:ext uri="{FF2B5EF4-FFF2-40B4-BE49-F238E27FC236}">
                <a16:creationId xmlns:a16="http://schemas.microsoft.com/office/drawing/2014/main" id="{D7BA4DB1-4710-0061-412C-98F2A5B01A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2927F0A-94A7-E25B-E070-AEC0A1609D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7B3CFE3-15BD-4272-8C8C-4498663A171C}" type="slidenum">
              <a:rPr lang="en-GB" smtClean="0"/>
              <a:t>‹#›</a:t>
            </a:fld>
            <a:endParaRPr lang="en-GB"/>
          </a:p>
        </p:txBody>
      </p:sp>
    </p:spTree>
    <p:extLst>
      <p:ext uri="{BB962C8B-B14F-4D97-AF65-F5344CB8AC3E}">
        <p14:creationId xmlns:p14="http://schemas.microsoft.com/office/powerpoint/2010/main" val="15608713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97ED43-3DF6-F1CA-54DF-2252A7DB9582}"/>
              </a:ext>
            </a:extLst>
          </p:cNvPr>
          <p:cNvSpPr>
            <a:spLocks noGrp="1"/>
          </p:cNvSpPr>
          <p:nvPr>
            <p:ph type="ctrTitle"/>
          </p:nvPr>
        </p:nvSpPr>
        <p:spPr>
          <a:xfrm>
            <a:off x="6590662" y="4267832"/>
            <a:ext cx="4805996" cy="1297115"/>
          </a:xfrm>
        </p:spPr>
        <p:txBody>
          <a:bodyPr anchor="t">
            <a:normAutofit/>
          </a:bodyPr>
          <a:lstStyle/>
          <a:p>
            <a:pPr algn="l"/>
            <a:r>
              <a:rPr lang="en-US" sz="4000">
                <a:solidFill>
                  <a:schemeClr val="tx2"/>
                </a:solidFill>
              </a:rPr>
              <a:t>Recognising God</a:t>
            </a:r>
            <a:endParaRPr lang="en-GB" sz="4000">
              <a:solidFill>
                <a:schemeClr val="tx2"/>
              </a:solidFill>
            </a:endParaRPr>
          </a:p>
        </p:txBody>
      </p:sp>
      <p:pic>
        <p:nvPicPr>
          <p:cNvPr id="6" name="Graphic 5" descr="Heart">
            <a:extLst>
              <a:ext uri="{FF2B5EF4-FFF2-40B4-BE49-F238E27FC236}">
                <a16:creationId xmlns:a16="http://schemas.microsoft.com/office/drawing/2014/main" id="{54A867F0-4045-DB51-54A6-02C7BEB43CD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3" name="Group 12">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4" name="Freeform: Shape 13">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reeform: Shape 14">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119979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nodeType="withEffect">
                                  <p:stCondLst>
                                    <p:cond delay="500"/>
                                  </p:stCondLst>
                                  <p:iterate>
                                    <p:tmPct val="10000"/>
                                  </p:iterate>
                                  <p:childTnLst>
                                    <p:set>
                                      <p:cBhvr>
                                        <p:cTn id="9" dur="1" fill="hold">
                                          <p:stCondLst>
                                            <p:cond delay="0"/>
                                          </p:stCondLst>
                                        </p:cTn>
                                        <p:tgtEl>
                                          <p:spTgt spid="6"/>
                                        </p:tgtEl>
                                        <p:attrNameLst>
                                          <p:attrName>style.visibility</p:attrName>
                                        </p:attrNameLst>
                                      </p:cBhvr>
                                      <p:to>
                                        <p:strVal val="visible"/>
                                      </p:to>
                                    </p:set>
                                    <p:animEffect transition="in" filter="fade">
                                      <p:cBhvr>
                                        <p:cTn id="10"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2D01B5D-50AE-9B69-7C7F-2ACADEBD5850}"/>
              </a:ext>
            </a:extLst>
          </p:cNvPr>
          <p:cNvSpPr txBox="1"/>
          <p:nvPr/>
        </p:nvSpPr>
        <p:spPr>
          <a:xfrm>
            <a:off x="3367470" y="452175"/>
            <a:ext cx="5776961" cy="5719327"/>
          </a:xfrm>
          <a:prstGeom prst="rect">
            <a:avLst/>
          </a:prstGeom>
        </p:spPr>
        <p:txBody>
          <a:bodyPr vert="horz" lIns="91440" tIns="45720" rIns="91440" bIns="45720" rtlCol="0" anchor="ctr">
            <a:noAutofit/>
          </a:bodyPr>
          <a:lstStyle/>
          <a:p>
            <a:pPr marL="285750" lvl="0" indent="-228600">
              <a:lnSpc>
                <a:spcPct val="150000"/>
              </a:lnSpc>
              <a:spcAft>
                <a:spcPts val="600"/>
              </a:spcAft>
              <a:buFont typeface="Arial" panose="020B0604020202020204" pitchFamily="34" charset="0"/>
              <a:buChar char="•"/>
            </a:pPr>
            <a:r>
              <a:rPr lang="en-US" sz="4000" dirty="0">
                <a:solidFill>
                  <a:schemeClr val="tx2"/>
                </a:solidFill>
              </a:rPr>
              <a:t>Signs</a:t>
            </a:r>
          </a:p>
          <a:p>
            <a:pPr marL="285750" lvl="0" indent="-228600">
              <a:lnSpc>
                <a:spcPct val="150000"/>
              </a:lnSpc>
              <a:spcAft>
                <a:spcPts val="600"/>
              </a:spcAft>
              <a:buFont typeface="Arial" panose="020B0604020202020204" pitchFamily="34" charset="0"/>
              <a:buChar char="•"/>
            </a:pPr>
            <a:r>
              <a:rPr lang="en-US" sz="4000" dirty="0">
                <a:solidFill>
                  <a:schemeClr val="tx2"/>
                </a:solidFill>
              </a:rPr>
              <a:t>Miracles </a:t>
            </a:r>
          </a:p>
          <a:p>
            <a:pPr marL="285750" lvl="0" indent="-228600">
              <a:lnSpc>
                <a:spcPct val="150000"/>
              </a:lnSpc>
              <a:spcAft>
                <a:spcPts val="600"/>
              </a:spcAft>
              <a:buFont typeface="Arial" panose="020B0604020202020204" pitchFamily="34" charset="0"/>
              <a:buChar char="•"/>
            </a:pPr>
            <a:r>
              <a:rPr lang="en-US" sz="4000" dirty="0">
                <a:solidFill>
                  <a:schemeClr val="tx2"/>
                </a:solidFill>
              </a:rPr>
              <a:t>Wisdom</a:t>
            </a:r>
          </a:p>
          <a:p>
            <a:pPr marL="285750" lvl="0" indent="-228600">
              <a:lnSpc>
                <a:spcPct val="150000"/>
              </a:lnSpc>
              <a:spcAft>
                <a:spcPts val="600"/>
              </a:spcAft>
              <a:buFont typeface="Arial" panose="020B0604020202020204" pitchFamily="34" charset="0"/>
              <a:buChar char="•"/>
            </a:pPr>
            <a:r>
              <a:rPr lang="en-US" sz="4000" dirty="0">
                <a:solidFill>
                  <a:schemeClr val="tx2"/>
                </a:solidFill>
              </a:rPr>
              <a:t>Authority</a:t>
            </a:r>
          </a:p>
          <a:p>
            <a:pPr marL="285750" lvl="0" indent="-228600">
              <a:lnSpc>
                <a:spcPct val="150000"/>
              </a:lnSpc>
              <a:spcAft>
                <a:spcPts val="600"/>
              </a:spcAft>
              <a:buFont typeface="Arial" panose="020B0604020202020204" pitchFamily="34" charset="0"/>
              <a:buChar char="•"/>
            </a:pPr>
            <a:r>
              <a:rPr lang="en-US" sz="4000" dirty="0">
                <a:solidFill>
                  <a:schemeClr val="tx2"/>
                </a:solidFill>
              </a:rPr>
              <a:t>Knowledge of Scripture</a:t>
            </a:r>
          </a:p>
          <a:p>
            <a:pPr marL="285750" lvl="0" indent="-228600">
              <a:lnSpc>
                <a:spcPct val="150000"/>
              </a:lnSpc>
              <a:spcAft>
                <a:spcPts val="600"/>
              </a:spcAft>
              <a:buFont typeface="Arial" panose="020B0604020202020204" pitchFamily="34" charset="0"/>
              <a:buChar char="•"/>
            </a:pPr>
            <a:r>
              <a:rPr lang="en-US" sz="4000" dirty="0">
                <a:solidFill>
                  <a:schemeClr val="tx2"/>
                </a:solidFill>
              </a:rPr>
              <a:t>Supernatural insight</a:t>
            </a:r>
          </a:p>
        </p:txBody>
      </p:sp>
    </p:spTree>
    <p:extLst>
      <p:ext uri="{BB962C8B-B14F-4D97-AF65-F5344CB8AC3E}">
        <p14:creationId xmlns:p14="http://schemas.microsoft.com/office/powerpoint/2010/main" val="990365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3CCE8A-4D37-AA93-BCA7-F5DDB3330E24}"/>
              </a:ext>
            </a:extLst>
          </p:cNvPr>
          <p:cNvSpPr txBox="1"/>
          <p:nvPr/>
        </p:nvSpPr>
        <p:spPr>
          <a:xfrm>
            <a:off x="653845" y="296058"/>
            <a:ext cx="10884309" cy="7016986"/>
          </a:xfrm>
          <a:prstGeom prst="rect">
            <a:avLst/>
          </a:prstGeom>
          <a:noFill/>
        </p:spPr>
        <p:txBody>
          <a:bodyPr wrap="square">
            <a:spAutoFit/>
          </a:bodyPr>
          <a:lstStyle/>
          <a:p>
            <a:pPr>
              <a:lnSpc>
                <a:spcPct val="115000"/>
              </a:lnSpc>
              <a:spcAft>
                <a:spcPts val="800"/>
              </a:spcAft>
              <a:buNone/>
            </a:pPr>
            <a:r>
              <a:rPr lang="en-GB" sz="2400" kern="100" dirty="0">
                <a:effectLst/>
                <a:latin typeface="Aptos" panose="020B0004020202020204" pitchFamily="34" charset="0"/>
                <a:ea typeface="Aptos" panose="020B0004020202020204" pitchFamily="34" charset="0"/>
                <a:cs typeface="Times New Roman" panose="02020603050405020304" pitchFamily="18" charset="0"/>
              </a:rPr>
              <a:t>John 4</a:t>
            </a:r>
          </a:p>
          <a:p>
            <a:pPr>
              <a:lnSpc>
                <a:spcPct val="115000"/>
              </a:lnSpc>
              <a:spcAft>
                <a:spcPts val="800"/>
              </a:spcAft>
              <a:buNone/>
            </a:pPr>
            <a:endParaRPr lang="en-GB" sz="2400" b="1" kern="100" baseline="300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16 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He told her, “Go, call your husband and come back.”</a:t>
            </a:r>
          </a:p>
          <a:p>
            <a:pPr>
              <a:lnSpc>
                <a:spcPct val="115000"/>
              </a:lnSpc>
              <a:spcAft>
                <a:spcPts val="800"/>
              </a:spcAft>
              <a:buNone/>
            </a:pP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17 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“I have no husband,” she replied.</a:t>
            </a:r>
          </a:p>
          <a:p>
            <a:pPr>
              <a:lnSpc>
                <a:spcPct val="115000"/>
              </a:lnSpc>
              <a:spcAft>
                <a:spcPts val="800"/>
              </a:spcAft>
              <a:buNone/>
            </a:pPr>
            <a:r>
              <a:rPr lang="en-GB" sz="2400" kern="100" dirty="0">
                <a:effectLst/>
                <a:latin typeface="Aptos" panose="020B0004020202020204" pitchFamily="34" charset="0"/>
                <a:ea typeface="Aptos" panose="020B0004020202020204" pitchFamily="34" charset="0"/>
                <a:cs typeface="Times New Roman" panose="02020603050405020304" pitchFamily="18" charset="0"/>
              </a:rPr>
              <a:t>Jesus said to her, “You are right when you say you have no husband. </a:t>
            </a: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18 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The fact is, you have had five husbands, and the man you now have is not your husband. What you have just said is quite true.”</a:t>
            </a:r>
          </a:p>
          <a:p>
            <a:pPr>
              <a:lnSpc>
                <a:spcPct val="115000"/>
              </a:lnSpc>
              <a:spcAft>
                <a:spcPts val="800"/>
              </a:spcAft>
              <a:buNone/>
            </a:pP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19 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“Sir,” the woman said, “I can see that you are a prophet. </a:t>
            </a: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20 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Our ancestors worshiped on this mountain, but you Jews claim that the place where we must worship is in Jerusalem.”</a:t>
            </a:r>
          </a:p>
          <a:p>
            <a:pPr>
              <a:lnSpc>
                <a:spcPct val="115000"/>
              </a:lnSpc>
              <a:spcAft>
                <a:spcPts val="800"/>
              </a:spcAft>
              <a:buNone/>
            </a:pP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25 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The woman said, “I know that Messiah” (called Christ) “is coming. When he comes, he will explain everything to us.”</a:t>
            </a:r>
          </a:p>
          <a:p>
            <a:pPr>
              <a:lnSpc>
                <a:spcPct val="115000"/>
              </a:lnSpc>
              <a:spcAft>
                <a:spcPts val="800"/>
              </a:spcAft>
              <a:buNone/>
            </a:pP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26 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Then Jesus declared, “I, the one speaking to you—I am he.”</a:t>
            </a:r>
          </a:p>
          <a:p>
            <a:pPr>
              <a:lnSpc>
                <a:spcPct val="115000"/>
              </a:lnSpc>
              <a:spcAft>
                <a:spcPts val="800"/>
              </a:spcAft>
              <a:buNone/>
            </a:pPr>
            <a:r>
              <a:rPr lang="en-GB" sz="1800" i="1" kern="100" dirty="0">
                <a:effectLst/>
                <a:latin typeface="Aptos" panose="020B0004020202020204" pitchFamily="34" charset="0"/>
                <a:ea typeface="Aptos" panose="020B0004020202020204" pitchFamily="34" charset="0"/>
                <a:cs typeface="Times New Roman" panose="02020603050405020304" pitchFamily="18" charset="0"/>
              </a:rPr>
              <a:t> </a:t>
            </a: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1800" i="1" kern="100" dirty="0">
                <a:effectLst/>
                <a:latin typeface="Aptos" panose="020B0004020202020204" pitchFamily="34" charset="0"/>
                <a:ea typeface="Aptos" panose="020B0004020202020204" pitchFamily="34" charset="0"/>
                <a:cs typeface="Times New Roman" panose="02020603050405020304" pitchFamily="18" charset="0"/>
              </a:rPr>
              <a:t> </a:t>
            </a: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7058169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68FCC5-C007-CB8B-85B2-07B643F80437}"/>
              </a:ext>
            </a:extLst>
          </p:cNvPr>
          <p:cNvSpPr txBox="1"/>
          <p:nvPr/>
        </p:nvSpPr>
        <p:spPr>
          <a:xfrm>
            <a:off x="1189703" y="2083362"/>
            <a:ext cx="9724103" cy="2297617"/>
          </a:xfrm>
          <a:prstGeom prst="rect">
            <a:avLst/>
          </a:prstGeom>
          <a:noFill/>
        </p:spPr>
        <p:txBody>
          <a:bodyPr wrap="square">
            <a:spAutoFit/>
          </a:bodyPr>
          <a:lstStyle/>
          <a:p>
            <a:pPr>
              <a:lnSpc>
                <a:spcPct val="115000"/>
              </a:lnSpc>
              <a:spcAft>
                <a:spcPts val="800"/>
              </a:spcAft>
              <a:buNone/>
            </a:pPr>
            <a:r>
              <a:rPr lang="en-GB" sz="2400" i="1" kern="100" dirty="0">
                <a:effectLst/>
                <a:latin typeface="Aptos" panose="020B0004020202020204" pitchFamily="34" charset="0"/>
                <a:ea typeface="Aptos" panose="020B0004020202020204" pitchFamily="34" charset="0"/>
                <a:cs typeface="Times New Roman" panose="02020603050405020304" pitchFamily="18" charset="0"/>
              </a:rPr>
              <a:t> </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28 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Then, leaving her water jar, the woman went back to the town and said to the people, </a:t>
            </a: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29 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“Come, see a man who told me everything I ever did. Could this be the Messiah?” </a:t>
            </a: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30 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They came out of the town and made their way toward him.</a:t>
            </a:r>
          </a:p>
        </p:txBody>
      </p:sp>
    </p:spTree>
    <p:extLst>
      <p:ext uri="{BB962C8B-B14F-4D97-AF65-F5344CB8AC3E}">
        <p14:creationId xmlns:p14="http://schemas.microsoft.com/office/powerpoint/2010/main" val="1782572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8BE62E-7734-AC02-20ED-932D78F68E4D}"/>
              </a:ext>
            </a:extLst>
          </p:cNvPr>
          <p:cNvSpPr txBox="1"/>
          <p:nvPr/>
        </p:nvSpPr>
        <p:spPr>
          <a:xfrm>
            <a:off x="884903" y="2067655"/>
            <a:ext cx="10432026" cy="3147080"/>
          </a:xfrm>
          <a:prstGeom prst="rect">
            <a:avLst/>
          </a:prstGeom>
          <a:noFill/>
        </p:spPr>
        <p:txBody>
          <a:bodyPr wrap="square">
            <a:spAutoFit/>
          </a:bodyPr>
          <a:lstStyle/>
          <a:p>
            <a:pPr>
              <a:lnSpc>
                <a:spcPct val="115000"/>
              </a:lnSpc>
              <a:spcAft>
                <a:spcPts val="800"/>
              </a:spcAft>
              <a:buNone/>
            </a:pP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39 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Many of the Samaritans from that town believed in him because of the woman’s testimony, “He told me everything I ever did.” </a:t>
            </a: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40 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So when the Samaritans came to him, they urged him to stay with them, and he stayed two days. </a:t>
            </a: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41 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And because of his words many more became believers.</a:t>
            </a:r>
          </a:p>
          <a:p>
            <a:pPr>
              <a:lnSpc>
                <a:spcPct val="115000"/>
              </a:lnSpc>
              <a:spcAft>
                <a:spcPts val="800"/>
              </a:spcAft>
              <a:buNone/>
            </a:pP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42 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They said to the woman, “We no longer believe just because of what you said; now we have heard for ourselves, and we know that this man really is the Savior of the world.”</a:t>
            </a:r>
          </a:p>
        </p:txBody>
      </p:sp>
    </p:spTree>
    <p:extLst>
      <p:ext uri="{BB962C8B-B14F-4D97-AF65-F5344CB8AC3E}">
        <p14:creationId xmlns:p14="http://schemas.microsoft.com/office/powerpoint/2010/main" val="30720424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78CA112-F9BA-B148-1B0B-44B77D6390F0}"/>
              </a:ext>
            </a:extLst>
          </p:cNvPr>
          <p:cNvSpPr txBox="1"/>
          <p:nvPr/>
        </p:nvSpPr>
        <p:spPr>
          <a:xfrm>
            <a:off x="707923" y="1543922"/>
            <a:ext cx="10913806" cy="3840603"/>
          </a:xfrm>
          <a:prstGeom prst="rect">
            <a:avLst/>
          </a:prstGeom>
          <a:noFill/>
        </p:spPr>
        <p:txBody>
          <a:bodyPr wrap="square">
            <a:spAutoFit/>
          </a:bodyPr>
          <a:lstStyle/>
          <a:p>
            <a:pPr>
              <a:lnSpc>
                <a:spcPct val="115000"/>
              </a:lnSpc>
              <a:spcAft>
                <a:spcPts val="800"/>
              </a:spcAft>
              <a:buNone/>
            </a:pPr>
            <a:r>
              <a:rPr lang="en-GB" sz="2400" b="1" kern="100" dirty="0">
                <a:effectLst/>
                <a:latin typeface="Aptos" panose="020B0004020202020204" pitchFamily="34" charset="0"/>
                <a:ea typeface="Aptos" panose="020B0004020202020204" pitchFamily="34" charset="0"/>
                <a:cs typeface="Times New Roman" panose="02020603050405020304" pitchFamily="18" charset="0"/>
              </a:rPr>
              <a:t>Mark 8 v 27-29</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endPar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27 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Jesus and his disciples left Galilee and went up to the villages near Caesarea Philippi. As they were walking along, he asked them, “Who do people say I am?”</a:t>
            </a:r>
          </a:p>
          <a:p>
            <a:pPr>
              <a:lnSpc>
                <a:spcPct val="115000"/>
              </a:lnSpc>
              <a:spcAft>
                <a:spcPts val="800"/>
              </a:spcAft>
              <a:buNone/>
            </a:pP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28 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“Well,” they replied, “some say John the Baptist, some say Elijah, and others say you are Jeremiah or one of the other prophets.”</a:t>
            </a:r>
          </a:p>
          <a:p>
            <a:pPr>
              <a:lnSpc>
                <a:spcPct val="115000"/>
              </a:lnSpc>
              <a:spcAft>
                <a:spcPts val="800"/>
              </a:spcAft>
              <a:buNone/>
            </a:pP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29 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Then he asked them, “But who do you say I am?”</a:t>
            </a:r>
          </a:p>
          <a:p>
            <a:pPr>
              <a:lnSpc>
                <a:spcPct val="115000"/>
              </a:lnSpc>
              <a:spcAft>
                <a:spcPts val="800"/>
              </a:spcAft>
              <a:buNone/>
            </a:pPr>
            <a:r>
              <a:rPr lang="en-GB" sz="2400" kern="100" dirty="0">
                <a:effectLst/>
                <a:latin typeface="Aptos" panose="020B0004020202020204" pitchFamily="34" charset="0"/>
                <a:ea typeface="Aptos" panose="020B0004020202020204" pitchFamily="34" charset="0"/>
                <a:cs typeface="Times New Roman" panose="02020603050405020304" pitchFamily="18" charset="0"/>
              </a:rPr>
              <a:t>Peter replied, “You are the Messiah.”</a:t>
            </a:r>
          </a:p>
        </p:txBody>
      </p:sp>
    </p:spTree>
    <p:extLst>
      <p:ext uri="{BB962C8B-B14F-4D97-AF65-F5344CB8AC3E}">
        <p14:creationId xmlns:p14="http://schemas.microsoft.com/office/powerpoint/2010/main" val="5220055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A0FEA0-0916-ED82-B03B-936AB70F000A}"/>
              </a:ext>
            </a:extLst>
          </p:cNvPr>
          <p:cNvSpPr txBox="1"/>
          <p:nvPr/>
        </p:nvSpPr>
        <p:spPr>
          <a:xfrm>
            <a:off x="963561" y="1009417"/>
            <a:ext cx="10451691" cy="5436938"/>
          </a:xfrm>
          <a:prstGeom prst="rect">
            <a:avLst/>
          </a:prstGeom>
          <a:noFill/>
        </p:spPr>
        <p:txBody>
          <a:bodyPr wrap="square">
            <a:spAutoFit/>
          </a:bodyPr>
          <a:lstStyle/>
          <a:p>
            <a:pPr>
              <a:lnSpc>
                <a:spcPct val="115000"/>
              </a:lnSpc>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Jude v 17 – 22 </a:t>
            </a:r>
          </a:p>
          <a:p>
            <a:pPr>
              <a:lnSpc>
                <a:spcPct val="115000"/>
              </a:lnSpc>
              <a:spcAft>
                <a:spcPts val="800"/>
              </a:spcAft>
              <a:buNone/>
            </a:pPr>
            <a:endParaRPr lang="en-US" sz="2400" b="1" kern="100" baseline="300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17 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But, dear friends, remember what the apostles of our Lord Jesus Christ foretold. </a:t>
            </a: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18 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They said to you, “In the last times there will be scoffers who will follow their own ungodly desires.” </a:t>
            </a: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19 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These are the people who divide you, who follow mere natural instincts and do not have the Spirit.</a:t>
            </a:r>
          </a:p>
          <a:p>
            <a:pPr>
              <a:lnSpc>
                <a:spcPct val="115000"/>
              </a:lnSpc>
              <a:spcAft>
                <a:spcPts val="800"/>
              </a:spcAft>
              <a:buNone/>
            </a:pP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20 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But you, dear friends, by building yourselves up in your most holy faith and praying in the Holy Spirit, </a:t>
            </a: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21 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keep yourselves in God’s love as you wait for the mercy of our Lord Jesus Christ to bring you to eternal life.</a:t>
            </a:r>
          </a:p>
          <a:p>
            <a:pPr>
              <a:lnSpc>
                <a:spcPct val="115000"/>
              </a:lnSpc>
              <a:spcAft>
                <a:spcPts val="800"/>
              </a:spcAft>
              <a:buNone/>
            </a:pP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22 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Be merciful to those who doubt; </a:t>
            </a:r>
            <a:r>
              <a:rPr lang="en-GB" sz="2400" b="1" kern="100" baseline="30000" dirty="0">
                <a:effectLst/>
                <a:latin typeface="Aptos" panose="020B0004020202020204" pitchFamily="34" charset="0"/>
                <a:ea typeface="Aptos" panose="020B0004020202020204" pitchFamily="34" charset="0"/>
                <a:cs typeface="Times New Roman" panose="02020603050405020304" pitchFamily="18" charset="0"/>
              </a:rPr>
              <a:t>23 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save others by snatching them from the fire; to others show mercy, mixed with fear—hating even the clothing stained by corrupted flesh.</a:t>
            </a:r>
          </a:p>
        </p:txBody>
      </p:sp>
    </p:spTree>
    <p:extLst>
      <p:ext uri="{BB962C8B-B14F-4D97-AF65-F5344CB8AC3E}">
        <p14:creationId xmlns:p14="http://schemas.microsoft.com/office/powerpoint/2010/main" val="2450151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A6CEA1-499D-ACAB-BAED-4049B63E4020}"/>
              </a:ext>
            </a:extLst>
          </p:cNvPr>
          <p:cNvSpPr txBox="1"/>
          <p:nvPr/>
        </p:nvSpPr>
        <p:spPr>
          <a:xfrm>
            <a:off x="747252" y="870119"/>
            <a:ext cx="10697496" cy="4523867"/>
          </a:xfrm>
          <a:prstGeom prst="rect">
            <a:avLst/>
          </a:prstGeom>
          <a:noFill/>
        </p:spPr>
        <p:txBody>
          <a:bodyPr wrap="square">
            <a:spAutoFit/>
          </a:bodyPr>
          <a:lstStyle/>
          <a:p>
            <a:pPr>
              <a:lnSpc>
                <a:spcPct val="115000"/>
              </a:lnSpc>
              <a:spcAft>
                <a:spcPts val="800"/>
              </a:spcAft>
              <a:buNone/>
            </a:pPr>
            <a:r>
              <a:rPr lang="en-GB" sz="2400" kern="100" dirty="0">
                <a:effectLst/>
                <a:latin typeface="Aptos" panose="020B0004020202020204" pitchFamily="34" charset="0"/>
                <a:ea typeface="Aptos" panose="020B0004020202020204" pitchFamily="34" charset="0"/>
                <a:cs typeface="Times New Roman" panose="02020603050405020304" pitchFamily="18" charset="0"/>
              </a:rPr>
              <a:t>Numbers 15 v 37-41</a:t>
            </a:r>
          </a:p>
          <a:p>
            <a:pPr>
              <a:lnSpc>
                <a:spcPct val="115000"/>
              </a:lnSpc>
              <a:spcAft>
                <a:spcPts val="800"/>
              </a:spcAft>
              <a:buNone/>
            </a:pP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2400" kern="100" baseline="30000" dirty="0">
                <a:effectLst/>
                <a:latin typeface="Aptos" panose="020B0004020202020204" pitchFamily="34" charset="0"/>
                <a:ea typeface="Aptos" panose="020B0004020202020204" pitchFamily="34" charset="0"/>
                <a:cs typeface="Times New Roman" panose="02020603050405020304" pitchFamily="18" charset="0"/>
              </a:rPr>
              <a:t>37 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The Lord said to Moses, </a:t>
            </a:r>
            <a:r>
              <a:rPr lang="en-GB" sz="2400" kern="100" baseline="30000" dirty="0">
                <a:effectLst/>
                <a:latin typeface="Aptos" panose="020B0004020202020204" pitchFamily="34" charset="0"/>
                <a:ea typeface="Aptos" panose="020B0004020202020204" pitchFamily="34" charset="0"/>
                <a:cs typeface="Times New Roman" panose="02020603050405020304" pitchFamily="18" charset="0"/>
              </a:rPr>
              <a:t>38 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“Speak to the people of Israel, and tell them to make </a:t>
            </a:r>
            <a:r>
              <a:rPr lang="en-GB" sz="2400" kern="100" dirty="0">
                <a:latin typeface="Aptos" panose="020B0004020202020204" pitchFamily="34" charset="0"/>
                <a:ea typeface="Aptos" panose="020B0004020202020204" pitchFamily="34" charset="0"/>
                <a:cs typeface="Times New Roman" panose="02020603050405020304" pitchFamily="18" charset="0"/>
              </a:rPr>
              <a:t>t</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assels on the corners of their garments throughout their generations, and to put a cord of blue on the tassel of each corner. </a:t>
            </a:r>
            <a:r>
              <a:rPr lang="en-GB" sz="2400" kern="100" baseline="30000" dirty="0">
                <a:effectLst/>
                <a:latin typeface="Aptos" panose="020B0004020202020204" pitchFamily="34" charset="0"/>
                <a:ea typeface="Aptos" panose="020B0004020202020204" pitchFamily="34" charset="0"/>
                <a:cs typeface="Times New Roman" panose="02020603050405020304" pitchFamily="18" charset="0"/>
              </a:rPr>
              <a:t>39 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And it shall be a tassel for you to </a:t>
            </a:r>
            <a:r>
              <a:rPr lang="en-GB" sz="2400" kern="100" dirty="0">
                <a:latin typeface="Aptos" panose="020B0004020202020204" pitchFamily="34" charset="0"/>
                <a:ea typeface="Aptos" panose="020B0004020202020204" pitchFamily="34" charset="0"/>
                <a:cs typeface="Times New Roman" panose="02020603050405020304" pitchFamily="18" charset="0"/>
              </a:rPr>
              <a:t>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look at and remember all the commandments of the Lord, to do them, not to        follow after your own heart and your own eyes, which you are inclined to whore  after. </a:t>
            </a:r>
            <a:r>
              <a:rPr lang="en-GB" sz="2400" kern="100" baseline="30000" dirty="0">
                <a:effectLst/>
                <a:latin typeface="Aptos" panose="020B0004020202020204" pitchFamily="34" charset="0"/>
                <a:ea typeface="Aptos" panose="020B0004020202020204" pitchFamily="34" charset="0"/>
                <a:cs typeface="Times New Roman" panose="02020603050405020304" pitchFamily="18" charset="0"/>
              </a:rPr>
              <a:t>40 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So you shall remember and do all my commandments</a:t>
            </a:r>
            <a:r>
              <a:rPr lang="en-GB" sz="2400" kern="100" dirty="0">
                <a:latin typeface="Aptos" panose="020B0004020202020204" pitchFamily="34" charset="0"/>
                <a:ea typeface="Aptos" panose="020B0004020202020204" pitchFamily="34" charset="0"/>
                <a:cs typeface="Times New Roman" panose="02020603050405020304" pitchFamily="18" charset="0"/>
              </a:rPr>
              <a:t> and be holy to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  your God. </a:t>
            </a:r>
            <a:r>
              <a:rPr lang="en-GB" sz="2400" kern="100" baseline="30000" dirty="0">
                <a:effectLst/>
                <a:latin typeface="Aptos" panose="020B0004020202020204" pitchFamily="34" charset="0"/>
                <a:ea typeface="Aptos" panose="020B0004020202020204" pitchFamily="34" charset="0"/>
                <a:cs typeface="Times New Roman" panose="02020603050405020304" pitchFamily="18" charset="0"/>
              </a:rPr>
              <a:t>41 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I am the Lord your God, who brought you out of the land of Egypt to </a:t>
            </a:r>
            <a:r>
              <a:rPr lang="en-GB" sz="2400" kern="100" dirty="0">
                <a:latin typeface="Aptos" panose="020B0004020202020204" pitchFamily="34" charset="0"/>
                <a:ea typeface="Aptos" panose="020B0004020202020204" pitchFamily="34" charset="0"/>
                <a:cs typeface="Times New Roman" panose="02020603050405020304" pitchFamily="18" charset="0"/>
              </a:rPr>
              <a:t>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be your God: I am the Lord your God.”</a:t>
            </a:r>
          </a:p>
        </p:txBody>
      </p:sp>
    </p:spTree>
    <p:extLst>
      <p:ext uri="{BB962C8B-B14F-4D97-AF65-F5344CB8AC3E}">
        <p14:creationId xmlns:p14="http://schemas.microsoft.com/office/powerpoint/2010/main" val="18614964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097D1FB-2DB5-14CA-1DC3-60B91A688BC7}"/>
              </a:ext>
            </a:extLst>
          </p:cNvPr>
          <p:cNvSpPr txBox="1"/>
          <p:nvPr/>
        </p:nvSpPr>
        <p:spPr>
          <a:xfrm>
            <a:off x="766916" y="1180929"/>
            <a:ext cx="10992464" cy="4725781"/>
          </a:xfrm>
          <a:prstGeom prst="rect">
            <a:avLst/>
          </a:prstGeom>
          <a:noFill/>
        </p:spPr>
        <p:txBody>
          <a:bodyPr wrap="square">
            <a:spAutoFit/>
          </a:bodyPr>
          <a:lstStyle/>
          <a:p>
            <a:pPr>
              <a:lnSpc>
                <a:spcPct val="115000"/>
              </a:lnSpc>
              <a:spcAft>
                <a:spcPts val="800"/>
              </a:spcAft>
              <a:buNone/>
            </a:pPr>
            <a:r>
              <a:rPr lang="en-GB" sz="3600" b="1" kern="100" dirty="0">
                <a:effectLst/>
                <a:latin typeface="Aptos" panose="020B0004020202020204" pitchFamily="34" charset="0"/>
                <a:ea typeface="Aptos" panose="020B0004020202020204" pitchFamily="34" charset="0"/>
                <a:cs typeface="Times New Roman" panose="02020603050405020304" pitchFamily="18" charset="0"/>
              </a:rPr>
              <a:t>To him who is able to keep </a:t>
            </a:r>
            <a:r>
              <a:rPr lang="en-GB" sz="3600" b="1" kern="100" dirty="0">
                <a:latin typeface="Aptos" panose="020B0004020202020204" pitchFamily="34" charset="0"/>
                <a:ea typeface="Aptos" panose="020B0004020202020204" pitchFamily="34" charset="0"/>
                <a:cs typeface="Times New Roman" panose="02020603050405020304" pitchFamily="18" charset="0"/>
              </a:rPr>
              <a:t>us</a:t>
            </a:r>
            <a:r>
              <a:rPr lang="en-GB" sz="3600" b="1" kern="100" dirty="0">
                <a:effectLst/>
                <a:latin typeface="Aptos" panose="020B0004020202020204" pitchFamily="34" charset="0"/>
                <a:ea typeface="Aptos" panose="020B0004020202020204" pitchFamily="34" charset="0"/>
                <a:cs typeface="Times New Roman" panose="02020603050405020304" pitchFamily="18" charset="0"/>
              </a:rPr>
              <a:t> from stumbling and to present </a:t>
            </a:r>
            <a:r>
              <a:rPr lang="en-GB" sz="3600" b="1" kern="100" dirty="0">
                <a:latin typeface="Aptos" panose="020B0004020202020204" pitchFamily="34" charset="0"/>
                <a:ea typeface="Aptos" panose="020B0004020202020204" pitchFamily="34" charset="0"/>
                <a:cs typeface="Times New Roman" panose="02020603050405020304" pitchFamily="18" charset="0"/>
              </a:rPr>
              <a:t>us </a:t>
            </a:r>
            <a:r>
              <a:rPr lang="en-GB" sz="3600" b="1" kern="100" dirty="0">
                <a:effectLst/>
                <a:latin typeface="Aptos" panose="020B0004020202020204" pitchFamily="34" charset="0"/>
                <a:ea typeface="Aptos" panose="020B0004020202020204" pitchFamily="34" charset="0"/>
                <a:cs typeface="Times New Roman" panose="02020603050405020304" pitchFamily="18" charset="0"/>
              </a:rPr>
              <a:t>before his glorious presence without fault and with great joy</a:t>
            </a:r>
            <a:r>
              <a:rPr lang="en-GB" sz="3600" b="1" kern="100" dirty="0">
                <a:latin typeface="Aptos" panose="020B0004020202020204" pitchFamily="34" charset="0"/>
                <a:ea typeface="Aptos" panose="020B0004020202020204" pitchFamily="34" charset="0"/>
                <a:cs typeface="Times New Roman" panose="02020603050405020304" pitchFamily="18" charset="0"/>
              </a:rPr>
              <a:t>.</a:t>
            </a:r>
          </a:p>
          <a:p>
            <a:pPr>
              <a:lnSpc>
                <a:spcPct val="115000"/>
              </a:lnSpc>
              <a:spcAft>
                <a:spcPts val="800"/>
              </a:spcAft>
              <a:buNone/>
            </a:pPr>
            <a:endParaRPr lang="en-GB" sz="3600" b="1"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3600" b="1" kern="100" dirty="0">
                <a:latin typeface="Aptos" panose="020B0004020202020204" pitchFamily="34" charset="0"/>
                <a:ea typeface="Aptos" panose="020B0004020202020204" pitchFamily="34" charset="0"/>
                <a:cs typeface="Times New Roman" panose="02020603050405020304" pitchFamily="18" charset="0"/>
              </a:rPr>
              <a:t>T</a:t>
            </a:r>
            <a:r>
              <a:rPr lang="en-GB" sz="3600" b="1" kern="100" dirty="0">
                <a:effectLst/>
                <a:latin typeface="Aptos" panose="020B0004020202020204" pitchFamily="34" charset="0"/>
                <a:ea typeface="Aptos" panose="020B0004020202020204" pitchFamily="34" charset="0"/>
                <a:cs typeface="Times New Roman" panose="02020603050405020304" pitchFamily="18" charset="0"/>
              </a:rPr>
              <a:t>o the only God our Savior be glory, majesty, power and authority, through Jesus Christ our Lord, before all ages, now and forevermore! Amen.</a:t>
            </a:r>
          </a:p>
        </p:txBody>
      </p:sp>
    </p:spTree>
    <p:extLst>
      <p:ext uri="{BB962C8B-B14F-4D97-AF65-F5344CB8AC3E}">
        <p14:creationId xmlns:p14="http://schemas.microsoft.com/office/powerpoint/2010/main" val="724046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03" name="Rectangle 4102">
            <a:extLst>
              <a:ext uri="{FF2B5EF4-FFF2-40B4-BE49-F238E27FC236}">
                <a16:creationId xmlns:a16="http://schemas.microsoft.com/office/drawing/2014/main" id="{D153EDB2-4AAD-43F4-AE78-4D326C8133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Meiryo"/>
            </a:endParaRPr>
          </a:p>
        </p:txBody>
      </p:sp>
      <p:grpSp>
        <p:nvGrpSpPr>
          <p:cNvPr id="4105" name="Group 4104">
            <a:extLst>
              <a:ext uri="{FF2B5EF4-FFF2-40B4-BE49-F238E27FC236}">
                <a16:creationId xmlns:a16="http://schemas.microsoft.com/office/drawing/2014/main" id="{A3CB7779-72E2-4E92-AE18-6BBC335DD8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7625" y="0"/>
            <a:ext cx="11097905" cy="6858000"/>
            <a:chOff x="547625" y="0"/>
            <a:chExt cx="11097905" cy="6858000"/>
          </a:xfrm>
        </p:grpSpPr>
        <p:sp>
          <p:nvSpPr>
            <p:cNvPr id="4106" name="Freeform: Shape 4105">
              <a:extLst>
                <a:ext uri="{FF2B5EF4-FFF2-40B4-BE49-F238E27FC236}">
                  <a16:creationId xmlns:a16="http://schemas.microsoft.com/office/drawing/2014/main" id="{175B9DA5-08BD-40EA-B06C-3D3CCD06A8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907575" y="0"/>
              <a:ext cx="10345003" cy="6858000"/>
            </a:xfrm>
            <a:custGeom>
              <a:avLst/>
              <a:gdLst>
                <a:gd name="connsiteX0" fmla="*/ 7551973 w 9174595"/>
                <a:gd name="connsiteY0" fmla="*/ 0 h 6858000"/>
                <a:gd name="connsiteX1" fmla="*/ 5634635 w 9174595"/>
                <a:gd name="connsiteY1" fmla="*/ 0 h 6858000"/>
                <a:gd name="connsiteX2" fmla="*/ 5550590 w 9174595"/>
                <a:gd name="connsiteY2" fmla="*/ 0 h 6858000"/>
                <a:gd name="connsiteX3" fmla="*/ 5480986 w 9174595"/>
                <a:gd name="connsiteY3" fmla="*/ 0 h 6858000"/>
                <a:gd name="connsiteX4" fmla="*/ 4886240 w 9174595"/>
                <a:gd name="connsiteY4" fmla="*/ 0 h 6858000"/>
                <a:gd name="connsiteX5" fmla="*/ 4816638 w 9174595"/>
                <a:gd name="connsiteY5" fmla="*/ 0 h 6858000"/>
                <a:gd name="connsiteX6" fmla="*/ 4357958 w 9174595"/>
                <a:gd name="connsiteY6" fmla="*/ 0 h 6858000"/>
                <a:gd name="connsiteX7" fmla="*/ 4288354 w 9174595"/>
                <a:gd name="connsiteY7" fmla="*/ 0 h 6858000"/>
                <a:gd name="connsiteX8" fmla="*/ 3693608 w 9174595"/>
                <a:gd name="connsiteY8" fmla="*/ 0 h 6858000"/>
                <a:gd name="connsiteX9" fmla="*/ 3624006 w 9174595"/>
                <a:gd name="connsiteY9" fmla="*/ 0 h 6858000"/>
                <a:gd name="connsiteX10" fmla="*/ 3276448 w 9174595"/>
                <a:gd name="connsiteY10" fmla="*/ 0 h 6858000"/>
                <a:gd name="connsiteX11" fmla="*/ 1622622 w 9174595"/>
                <a:gd name="connsiteY11" fmla="*/ 0 h 6858000"/>
                <a:gd name="connsiteX12" fmla="*/ 1600504 w 9174595"/>
                <a:gd name="connsiteY12" fmla="*/ 14997 h 6858000"/>
                <a:gd name="connsiteX13" fmla="*/ 0 w 9174595"/>
                <a:gd name="connsiteY13" fmla="*/ 3621656 h 6858000"/>
                <a:gd name="connsiteX14" fmla="*/ 1873886 w 9174595"/>
                <a:gd name="connsiteY14" fmla="*/ 6374814 h 6858000"/>
                <a:gd name="connsiteX15" fmla="*/ 2390406 w 9174595"/>
                <a:gd name="connsiteY15" fmla="*/ 6780599 h 6858000"/>
                <a:gd name="connsiteX16" fmla="*/ 2502136 w 9174595"/>
                <a:gd name="connsiteY16" fmla="*/ 6858000 h 6858000"/>
                <a:gd name="connsiteX17" fmla="*/ 3276448 w 9174595"/>
                <a:gd name="connsiteY17" fmla="*/ 6858000 h 6858000"/>
                <a:gd name="connsiteX18" fmla="*/ 3624006 w 9174595"/>
                <a:gd name="connsiteY18" fmla="*/ 6858000 h 6858000"/>
                <a:gd name="connsiteX19" fmla="*/ 3693608 w 9174595"/>
                <a:gd name="connsiteY19" fmla="*/ 6858000 h 6858000"/>
                <a:gd name="connsiteX20" fmla="*/ 4288354 w 9174595"/>
                <a:gd name="connsiteY20" fmla="*/ 6858000 h 6858000"/>
                <a:gd name="connsiteX21" fmla="*/ 4357958 w 9174595"/>
                <a:gd name="connsiteY21" fmla="*/ 6858000 h 6858000"/>
                <a:gd name="connsiteX22" fmla="*/ 4816638 w 9174595"/>
                <a:gd name="connsiteY22" fmla="*/ 6858000 h 6858000"/>
                <a:gd name="connsiteX23" fmla="*/ 4886240 w 9174595"/>
                <a:gd name="connsiteY23" fmla="*/ 6858000 h 6858000"/>
                <a:gd name="connsiteX24" fmla="*/ 5480986 w 9174595"/>
                <a:gd name="connsiteY24" fmla="*/ 6858000 h 6858000"/>
                <a:gd name="connsiteX25" fmla="*/ 5550590 w 9174595"/>
                <a:gd name="connsiteY25" fmla="*/ 6858000 h 6858000"/>
                <a:gd name="connsiteX26" fmla="*/ 5634635 w 9174595"/>
                <a:gd name="connsiteY26" fmla="*/ 6858000 h 6858000"/>
                <a:gd name="connsiteX27" fmla="*/ 6672460 w 9174595"/>
                <a:gd name="connsiteY27" fmla="*/ 6858000 h 6858000"/>
                <a:gd name="connsiteX28" fmla="*/ 6784188 w 9174595"/>
                <a:gd name="connsiteY28" fmla="*/ 6780599 h 6858000"/>
                <a:gd name="connsiteX29" fmla="*/ 7300708 w 9174595"/>
                <a:gd name="connsiteY29" fmla="*/ 6374814 h 6858000"/>
                <a:gd name="connsiteX30" fmla="*/ 9174595 w 9174595"/>
                <a:gd name="connsiteY30" fmla="*/ 3621656 h 6858000"/>
                <a:gd name="connsiteX31" fmla="*/ 7574092 w 9174595"/>
                <a:gd name="connsiteY3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174595" h="6858000">
                  <a:moveTo>
                    <a:pt x="7551973" y="0"/>
                  </a:moveTo>
                  <a:lnTo>
                    <a:pt x="5634635" y="0"/>
                  </a:lnTo>
                  <a:lnTo>
                    <a:pt x="5550590" y="0"/>
                  </a:lnTo>
                  <a:lnTo>
                    <a:pt x="5480986" y="0"/>
                  </a:lnTo>
                  <a:lnTo>
                    <a:pt x="4886240" y="0"/>
                  </a:lnTo>
                  <a:lnTo>
                    <a:pt x="4816638" y="0"/>
                  </a:lnTo>
                  <a:lnTo>
                    <a:pt x="4357958" y="0"/>
                  </a:lnTo>
                  <a:lnTo>
                    <a:pt x="4288354" y="0"/>
                  </a:lnTo>
                  <a:lnTo>
                    <a:pt x="3693608" y="0"/>
                  </a:lnTo>
                  <a:lnTo>
                    <a:pt x="3624006" y="0"/>
                  </a:lnTo>
                  <a:lnTo>
                    <a:pt x="3276448" y="0"/>
                  </a:lnTo>
                  <a:lnTo>
                    <a:pt x="1622622" y="0"/>
                  </a:lnTo>
                  <a:lnTo>
                    <a:pt x="1600504" y="14997"/>
                  </a:lnTo>
                  <a:cubicBezTo>
                    <a:pt x="573594" y="754641"/>
                    <a:pt x="0" y="2093192"/>
                    <a:pt x="0" y="3621656"/>
                  </a:cubicBezTo>
                  <a:cubicBezTo>
                    <a:pt x="0" y="4969131"/>
                    <a:pt x="928496" y="5602839"/>
                    <a:pt x="1873886" y="6374814"/>
                  </a:cubicBezTo>
                  <a:cubicBezTo>
                    <a:pt x="2046046" y="6515397"/>
                    <a:pt x="2216632" y="6653108"/>
                    <a:pt x="2390406" y="6780599"/>
                  </a:cubicBezTo>
                  <a:lnTo>
                    <a:pt x="2502136" y="6858000"/>
                  </a:lnTo>
                  <a:lnTo>
                    <a:pt x="3276448" y="6858000"/>
                  </a:lnTo>
                  <a:lnTo>
                    <a:pt x="3624006" y="6858000"/>
                  </a:lnTo>
                  <a:lnTo>
                    <a:pt x="3693608" y="6858000"/>
                  </a:lnTo>
                  <a:lnTo>
                    <a:pt x="4288354" y="6858000"/>
                  </a:lnTo>
                  <a:lnTo>
                    <a:pt x="4357958" y="6858000"/>
                  </a:lnTo>
                  <a:lnTo>
                    <a:pt x="4816638" y="6858000"/>
                  </a:lnTo>
                  <a:lnTo>
                    <a:pt x="4886240" y="6858000"/>
                  </a:lnTo>
                  <a:lnTo>
                    <a:pt x="5480986" y="6858000"/>
                  </a:lnTo>
                  <a:lnTo>
                    <a:pt x="5550590" y="6858000"/>
                  </a:lnTo>
                  <a:lnTo>
                    <a:pt x="5634635" y="6858000"/>
                  </a:lnTo>
                  <a:lnTo>
                    <a:pt x="6672460" y="6858000"/>
                  </a:lnTo>
                  <a:lnTo>
                    <a:pt x="6784188" y="6780599"/>
                  </a:lnTo>
                  <a:cubicBezTo>
                    <a:pt x="6957963" y="6653108"/>
                    <a:pt x="7128548" y="6515397"/>
                    <a:pt x="7300708" y="6374814"/>
                  </a:cubicBezTo>
                  <a:cubicBezTo>
                    <a:pt x="8246100" y="5602839"/>
                    <a:pt x="9174595" y="4969131"/>
                    <a:pt x="9174595" y="3621656"/>
                  </a:cubicBezTo>
                  <a:cubicBezTo>
                    <a:pt x="9174595" y="2093192"/>
                    <a:pt x="8601001" y="754641"/>
                    <a:pt x="7574092" y="14997"/>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107" name="Freeform: Shape 4106">
              <a:extLst>
                <a:ext uri="{FF2B5EF4-FFF2-40B4-BE49-F238E27FC236}">
                  <a16:creationId xmlns:a16="http://schemas.microsoft.com/office/drawing/2014/main" id="{9EE62D72-11EF-40E9-BF23-0FCAEACDD7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708673"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4108" name="Freeform: Shape 4107">
              <a:extLst>
                <a:ext uri="{FF2B5EF4-FFF2-40B4-BE49-F238E27FC236}">
                  <a16:creationId xmlns:a16="http://schemas.microsoft.com/office/drawing/2014/main" id="{676336F2-6633-4E26-8760-05F94D87D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75235"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4109" name="Freeform: Shape 4108">
              <a:extLst>
                <a:ext uri="{FF2B5EF4-FFF2-40B4-BE49-F238E27FC236}">
                  <a16:creationId xmlns:a16="http://schemas.microsoft.com/office/drawing/2014/main" id="{39F3102E-7749-422F-8F51-A148252B8E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547625" y="0"/>
              <a:ext cx="2209181" cy="6858000"/>
            </a:xfrm>
            <a:custGeom>
              <a:avLst/>
              <a:gdLst>
                <a:gd name="connsiteX0" fmla="*/ 955085 w 2209181"/>
                <a:gd name="connsiteY0" fmla="*/ 0 h 6858000"/>
                <a:gd name="connsiteX1" fmla="*/ 937727 w 2209181"/>
                <a:gd name="connsiteY1" fmla="*/ 0 h 6858000"/>
                <a:gd name="connsiteX2" fmla="*/ 963738 w 2209181"/>
                <a:gd name="connsiteY2" fmla="*/ 24346 h 6858000"/>
                <a:gd name="connsiteX3" fmla="*/ 2184004 w 2209181"/>
                <a:gd name="connsiteY3" fmla="*/ 3809420 h 6858000"/>
                <a:gd name="connsiteX4" fmla="*/ 218679 w 2209181"/>
                <a:gd name="connsiteY4" fmla="*/ 6681644 h 6858000"/>
                <a:gd name="connsiteX5" fmla="*/ 0 w 2209181"/>
                <a:gd name="connsiteY5" fmla="*/ 6858000 h 6858000"/>
                <a:gd name="connsiteX6" fmla="*/ 19349 w 2209181"/>
                <a:gd name="connsiteY6" fmla="*/ 6858000 h 6858000"/>
                <a:gd name="connsiteX7" fmla="*/ 236958 w 2209181"/>
                <a:gd name="connsiteY7" fmla="*/ 6682507 h 6858000"/>
                <a:gd name="connsiteX8" fmla="*/ 2202283 w 2209181"/>
                <a:gd name="connsiteY8" fmla="*/ 3810283 h 6858000"/>
                <a:gd name="connsiteX9" fmla="*/ 982018 w 2209181"/>
                <a:gd name="connsiteY9" fmla="*/ 2521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9181" h="6858000">
                  <a:moveTo>
                    <a:pt x="955085" y="0"/>
                  </a:moveTo>
                  <a:lnTo>
                    <a:pt x="937727" y="0"/>
                  </a:lnTo>
                  <a:lnTo>
                    <a:pt x="963738" y="24346"/>
                  </a:lnTo>
                  <a:cubicBezTo>
                    <a:pt x="1818009" y="885455"/>
                    <a:pt x="2251801" y="2269402"/>
                    <a:pt x="2184004" y="3809420"/>
                  </a:cubicBezTo>
                  <a:cubicBezTo>
                    <a:pt x="2120250" y="5257592"/>
                    <a:pt x="1181008" y="5895709"/>
                    <a:pt x="218679" y="6681644"/>
                  </a:cubicBezTo>
                  <a:lnTo>
                    <a:pt x="0" y="6858000"/>
                  </a:lnTo>
                  <a:lnTo>
                    <a:pt x="19349" y="6858000"/>
                  </a:lnTo>
                  <a:lnTo>
                    <a:pt x="236958" y="6682507"/>
                  </a:lnTo>
                  <a:cubicBezTo>
                    <a:pt x="1199288" y="5896573"/>
                    <a:pt x="2138530" y="5258455"/>
                    <a:pt x="2202283" y="3810283"/>
                  </a:cubicBezTo>
                  <a:cubicBezTo>
                    <a:pt x="2270080" y="2270266"/>
                    <a:pt x="1836289" y="886318"/>
                    <a:pt x="982018" y="25210"/>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4110" name="Freeform: Shape 4109">
              <a:extLst>
                <a:ext uri="{FF2B5EF4-FFF2-40B4-BE49-F238E27FC236}">
                  <a16:creationId xmlns:a16="http://schemas.microsoft.com/office/drawing/2014/main" id="{871191CD-1211-4C40-9D45-449D9BE65A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436349" y="0"/>
              <a:ext cx="2209181" cy="6858000"/>
            </a:xfrm>
            <a:custGeom>
              <a:avLst/>
              <a:gdLst>
                <a:gd name="connsiteX0" fmla="*/ 937727 w 2209181"/>
                <a:gd name="connsiteY0" fmla="*/ 0 h 6858000"/>
                <a:gd name="connsiteX1" fmla="*/ 955085 w 2209181"/>
                <a:gd name="connsiteY1" fmla="*/ 0 h 6858000"/>
                <a:gd name="connsiteX2" fmla="*/ 982018 w 2209181"/>
                <a:gd name="connsiteY2" fmla="*/ 25210 h 6858000"/>
                <a:gd name="connsiteX3" fmla="*/ 2202283 w 2209181"/>
                <a:gd name="connsiteY3" fmla="*/ 3810283 h 6858000"/>
                <a:gd name="connsiteX4" fmla="*/ 236958 w 2209181"/>
                <a:gd name="connsiteY4" fmla="*/ 6682507 h 6858000"/>
                <a:gd name="connsiteX5" fmla="*/ 19349 w 2209181"/>
                <a:gd name="connsiteY5" fmla="*/ 6858000 h 6858000"/>
                <a:gd name="connsiteX6" fmla="*/ 0 w 2209181"/>
                <a:gd name="connsiteY6" fmla="*/ 6858000 h 6858000"/>
                <a:gd name="connsiteX7" fmla="*/ 218679 w 2209181"/>
                <a:gd name="connsiteY7" fmla="*/ 6681644 h 6858000"/>
                <a:gd name="connsiteX8" fmla="*/ 2184004 w 2209181"/>
                <a:gd name="connsiteY8" fmla="*/ 3809420 h 6858000"/>
                <a:gd name="connsiteX9" fmla="*/ 963738 w 2209181"/>
                <a:gd name="connsiteY9" fmla="*/ 2434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9181" h="6858000">
                  <a:moveTo>
                    <a:pt x="937727" y="0"/>
                  </a:moveTo>
                  <a:lnTo>
                    <a:pt x="955085" y="0"/>
                  </a:lnTo>
                  <a:lnTo>
                    <a:pt x="982018" y="25210"/>
                  </a:lnTo>
                  <a:cubicBezTo>
                    <a:pt x="1836289" y="886318"/>
                    <a:pt x="2270080" y="2270266"/>
                    <a:pt x="2202283" y="3810283"/>
                  </a:cubicBezTo>
                  <a:cubicBezTo>
                    <a:pt x="2138530" y="5258455"/>
                    <a:pt x="1199288" y="5896573"/>
                    <a:pt x="236958" y="6682507"/>
                  </a:cubicBezTo>
                  <a:lnTo>
                    <a:pt x="19349" y="6858000"/>
                  </a:lnTo>
                  <a:lnTo>
                    <a:pt x="0" y="6858000"/>
                  </a:lnTo>
                  <a:lnTo>
                    <a:pt x="218679" y="6681644"/>
                  </a:lnTo>
                  <a:cubicBezTo>
                    <a:pt x="1181008" y="5895709"/>
                    <a:pt x="2120250" y="5257592"/>
                    <a:pt x="2184004" y="3809420"/>
                  </a:cubicBezTo>
                  <a:cubicBezTo>
                    <a:pt x="2251801" y="2269402"/>
                    <a:pt x="1818009" y="885455"/>
                    <a:pt x="963738" y="24346"/>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grpSp>
      <p:pic>
        <p:nvPicPr>
          <p:cNvPr id="4098" name="Picture 2">
            <a:extLst>
              <a:ext uri="{FF2B5EF4-FFF2-40B4-BE49-F238E27FC236}">
                <a16:creationId xmlns:a16="http://schemas.microsoft.com/office/drawing/2014/main" id="{BCE0C65C-0A5E-3ABE-B586-F2087FCDDF3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210938" y="1251329"/>
            <a:ext cx="7560860" cy="42529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8669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27" name="Rectangle 5126">
            <a:extLst>
              <a:ext uri="{FF2B5EF4-FFF2-40B4-BE49-F238E27FC236}">
                <a16:creationId xmlns:a16="http://schemas.microsoft.com/office/drawing/2014/main" id="{D153EDB2-4AAD-43F4-AE78-4D326C8133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Meiryo"/>
            </a:endParaRPr>
          </a:p>
        </p:txBody>
      </p:sp>
      <p:grpSp>
        <p:nvGrpSpPr>
          <p:cNvPr id="5129" name="Group 5128">
            <a:extLst>
              <a:ext uri="{FF2B5EF4-FFF2-40B4-BE49-F238E27FC236}">
                <a16:creationId xmlns:a16="http://schemas.microsoft.com/office/drawing/2014/main" id="{A3CB7779-72E2-4E92-AE18-6BBC335DD8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7625" y="0"/>
            <a:ext cx="11097905" cy="6858000"/>
            <a:chOff x="547625" y="0"/>
            <a:chExt cx="11097905" cy="6858000"/>
          </a:xfrm>
        </p:grpSpPr>
        <p:sp>
          <p:nvSpPr>
            <p:cNvPr id="5130" name="Freeform: Shape 5129">
              <a:extLst>
                <a:ext uri="{FF2B5EF4-FFF2-40B4-BE49-F238E27FC236}">
                  <a16:creationId xmlns:a16="http://schemas.microsoft.com/office/drawing/2014/main" id="{175B9DA5-08BD-40EA-B06C-3D3CCD06A8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907575" y="0"/>
              <a:ext cx="10345003" cy="6858000"/>
            </a:xfrm>
            <a:custGeom>
              <a:avLst/>
              <a:gdLst>
                <a:gd name="connsiteX0" fmla="*/ 7551973 w 9174595"/>
                <a:gd name="connsiteY0" fmla="*/ 0 h 6858000"/>
                <a:gd name="connsiteX1" fmla="*/ 5634635 w 9174595"/>
                <a:gd name="connsiteY1" fmla="*/ 0 h 6858000"/>
                <a:gd name="connsiteX2" fmla="*/ 5550590 w 9174595"/>
                <a:gd name="connsiteY2" fmla="*/ 0 h 6858000"/>
                <a:gd name="connsiteX3" fmla="*/ 5480986 w 9174595"/>
                <a:gd name="connsiteY3" fmla="*/ 0 h 6858000"/>
                <a:gd name="connsiteX4" fmla="*/ 4886240 w 9174595"/>
                <a:gd name="connsiteY4" fmla="*/ 0 h 6858000"/>
                <a:gd name="connsiteX5" fmla="*/ 4816638 w 9174595"/>
                <a:gd name="connsiteY5" fmla="*/ 0 h 6858000"/>
                <a:gd name="connsiteX6" fmla="*/ 4357958 w 9174595"/>
                <a:gd name="connsiteY6" fmla="*/ 0 h 6858000"/>
                <a:gd name="connsiteX7" fmla="*/ 4288354 w 9174595"/>
                <a:gd name="connsiteY7" fmla="*/ 0 h 6858000"/>
                <a:gd name="connsiteX8" fmla="*/ 3693608 w 9174595"/>
                <a:gd name="connsiteY8" fmla="*/ 0 h 6858000"/>
                <a:gd name="connsiteX9" fmla="*/ 3624006 w 9174595"/>
                <a:gd name="connsiteY9" fmla="*/ 0 h 6858000"/>
                <a:gd name="connsiteX10" fmla="*/ 3276448 w 9174595"/>
                <a:gd name="connsiteY10" fmla="*/ 0 h 6858000"/>
                <a:gd name="connsiteX11" fmla="*/ 1622622 w 9174595"/>
                <a:gd name="connsiteY11" fmla="*/ 0 h 6858000"/>
                <a:gd name="connsiteX12" fmla="*/ 1600504 w 9174595"/>
                <a:gd name="connsiteY12" fmla="*/ 14997 h 6858000"/>
                <a:gd name="connsiteX13" fmla="*/ 0 w 9174595"/>
                <a:gd name="connsiteY13" fmla="*/ 3621656 h 6858000"/>
                <a:gd name="connsiteX14" fmla="*/ 1873886 w 9174595"/>
                <a:gd name="connsiteY14" fmla="*/ 6374814 h 6858000"/>
                <a:gd name="connsiteX15" fmla="*/ 2390406 w 9174595"/>
                <a:gd name="connsiteY15" fmla="*/ 6780599 h 6858000"/>
                <a:gd name="connsiteX16" fmla="*/ 2502136 w 9174595"/>
                <a:gd name="connsiteY16" fmla="*/ 6858000 h 6858000"/>
                <a:gd name="connsiteX17" fmla="*/ 3276448 w 9174595"/>
                <a:gd name="connsiteY17" fmla="*/ 6858000 h 6858000"/>
                <a:gd name="connsiteX18" fmla="*/ 3624006 w 9174595"/>
                <a:gd name="connsiteY18" fmla="*/ 6858000 h 6858000"/>
                <a:gd name="connsiteX19" fmla="*/ 3693608 w 9174595"/>
                <a:gd name="connsiteY19" fmla="*/ 6858000 h 6858000"/>
                <a:gd name="connsiteX20" fmla="*/ 4288354 w 9174595"/>
                <a:gd name="connsiteY20" fmla="*/ 6858000 h 6858000"/>
                <a:gd name="connsiteX21" fmla="*/ 4357958 w 9174595"/>
                <a:gd name="connsiteY21" fmla="*/ 6858000 h 6858000"/>
                <a:gd name="connsiteX22" fmla="*/ 4816638 w 9174595"/>
                <a:gd name="connsiteY22" fmla="*/ 6858000 h 6858000"/>
                <a:gd name="connsiteX23" fmla="*/ 4886240 w 9174595"/>
                <a:gd name="connsiteY23" fmla="*/ 6858000 h 6858000"/>
                <a:gd name="connsiteX24" fmla="*/ 5480986 w 9174595"/>
                <a:gd name="connsiteY24" fmla="*/ 6858000 h 6858000"/>
                <a:gd name="connsiteX25" fmla="*/ 5550590 w 9174595"/>
                <a:gd name="connsiteY25" fmla="*/ 6858000 h 6858000"/>
                <a:gd name="connsiteX26" fmla="*/ 5634635 w 9174595"/>
                <a:gd name="connsiteY26" fmla="*/ 6858000 h 6858000"/>
                <a:gd name="connsiteX27" fmla="*/ 6672460 w 9174595"/>
                <a:gd name="connsiteY27" fmla="*/ 6858000 h 6858000"/>
                <a:gd name="connsiteX28" fmla="*/ 6784188 w 9174595"/>
                <a:gd name="connsiteY28" fmla="*/ 6780599 h 6858000"/>
                <a:gd name="connsiteX29" fmla="*/ 7300708 w 9174595"/>
                <a:gd name="connsiteY29" fmla="*/ 6374814 h 6858000"/>
                <a:gd name="connsiteX30" fmla="*/ 9174595 w 9174595"/>
                <a:gd name="connsiteY30" fmla="*/ 3621656 h 6858000"/>
                <a:gd name="connsiteX31" fmla="*/ 7574092 w 9174595"/>
                <a:gd name="connsiteY3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174595" h="6858000">
                  <a:moveTo>
                    <a:pt x="7551973" y="0"/>
                  </a:moveTo>
                  <a:lnTo>
                    <a:pt x="5634635" y="0"/>
                  </a:lnTo>
                  <a:lnTo>
                    <a:pt x="5550590" y="0"/>
                  </a:lnTo>
                  <a:lnTo>
                    <a:pt x="5480986" y="0"/>
                  </a:lnTo>
                  <a:lnTo>
                    <a:pt x="4886240" y="0"/>
                  </a:lnTo>
                  <a:lnTo>
                    <a:pt x="4816638" y="0"/>
                  </a:lnTo>
                  <a:lnTo>
                    <a:pt x="4357958" y="0"/>
                  </a:lnTo>
                  <a:lnTo>
                    <a:pt x="4288354" y="0"/>
                  </a:lnTo>
                  <a:lnTo>
                    <a:pt x="3693608" y="0"/>
                  </a:lnTo>
                  <a:lnTo>
                    <a:pt x="3624006" y="0"/>
                  </a:lnTo>
                  <a:lnTo>
                    <a:pt x="3276448" y="0"/>
                  </a:lnTo>
                  <a:lnTo>
                    <a:pt x="1622622" y="0"/>
                  </a:lnTo>
                  <a:lnTo>
                    <a:pt x="1600504" y="14997"/>
                  </a:lnTo>
                  <a:cubicBezTo>
                    <a:pt x="573594" y="754641"/>
                    <a:pt x="0" y="2093192"/>
                    <a:pt x="0" y="3621656"/>
                  </a:cubicBezTo>
                  <a:cubicBezTo>
                    <a:pt x="0" y="4969131"/>
                    <a:pt x="928496" y="5602839"/>
                    <a:pt x="1873886" y="6374814"/>
                  </a:cubicBezTo>
                  <a:cubicBezTo>
                    <a:pt x="2046046" y="6515397"/>
                    <a:pt x="2216632" y="6653108"/>
                    <a:pt x="2390406" y="6780599"/>
                  </a:cubicBezTo>
                  <a:lnTo>
                    <a:pt x="2502136" y="6858000"/>
                  </a:lnTo>
                  <a:lnTo>
                    <a:pt x="3276448" y="6858000"/>
                  </a:lnTo>
                  <a:lnTo>
                    <a:pt x="3624006" y="6858000"/>
                  </a:lnTo>
                  <a:lnTo>
                    <a:pt x="3693608" y="6858000"/>
                  </a:lnTo>
                  <a:lnTo>
                    <a:pt x="4288354" y="6858000"/>
                  </a:lnTo>
                  <a:lnTo>
                    <a:pt x="4357958" y="6858000"/>
                  </a:lnTo>
                  <a:lnTo>
                    <a:pt x="4816638" y="6858000"/>
                  </a:lnTo>
                  <a:lnTo>
                    <a:pt x="4886240" y="6858000"/>
                  </a:lnTo>
                  <a:lnTo>
                    <a:pt x="5480986" y="6858000"/>
                  </a:lnTo>
                  <a:lnTo>
                    <a:pt x="5550590" y="6858000"/>
                  </a:lnTo>
                  <a:lnTo>
                    <a:pt x="5634635" y="6858000"/>
                  </a:lnTo>
                  <a:lnTo>
                    <a:pt x="6672460" y="6858000"/>
                  </a:lnTo>
                  <a:lnTo>
                    <a:pt x="6784188" y="6780599"/>
                  </a:lnTo>
                  <a:cubicBezTo>
                    <a:pt x="6957963" y="6653108"/>
                    <a:pt x="7128548" y="6515397"/>
                    <a:pt x="7300708" y="6374814"/>
                  </a:cubicBezTo>
                  <a:cubicBezTo>
                    <a:pt x="8246100" y="5602839"/>
                    <a:pt x="9174595" y="4969131"/>
                    <a:pt x="9174595" y="3621656"/>
                  </a:cubicBezTo>
                  <a:cubicBezTo>
                    <a:pt x="9174595" y="2093192"/>
                    <a:pt x="8601001" y="754641"/>
                    <a:pt x="7574092" y="14997"/>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31" name="Freeform: Shape 5130">
              <a:extLst>
                <a:ext uri="{FF2B5EF4-FFF2-40B4-BE49-F238E27FC236}">
                  <a16:creationId xmlns:a16="http://schemas.microsoft.com/office/drawing/2014/main" id="{9EE62D72-11EF-40E9-BF23-0FCAEACDD7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708673"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5132" name="Freeform: Shape 5131">
              <a:extLst>
                <a:ext uri="{FF2B5EF4-FFF2-40B4-BE49-F238E27FC236}">
                  <a16:creationId xmlns:a16="http://schemas.microsoft.com/office/drawing/2014/main" id="{676336F2-6633-4E26-8760-05F94D87D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75235"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5133" name="Freeform: Shape 5132">
              <a:extLst>
                <a:ext uri="{FF2B5EF4-FFF2-40B4-BE49-F238E27FC236}">
                  <a16:creationId xmlns:a16="http://schemas.microsoft.com/office/drawing/2014/main" id="{39F3102E-7749-422F-8F51-A148252B8E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547625" y="0"/>
              <a:ext cx="2209181" cy="6858000"/>
            </a:xfrm>
            <a:custGeom>
              <a:avLst/>
              <a:gdLst>
                <a:gd name="connsiteX0" fmla="*/ 955085 w 2209181"/>
                <a:gd name="connsiteY0" fmla="*/ 0 h 6858000"/>
                <a:gd name="connsiteX1" fmla="*/ 937727 w 2209181"/>
                <a:gd name="connsiteY1" fmla="*/ 0 h 6858000"/>
                <a:gd name="connsiteX2" fmla="*/ 963738 w 2209181"/>
                <a:gd name="connsiteY2" fmla="*/ 24346 h 6858000"/>
                <a:gd name="connsiteX3" fmla="*/ 2184004 w 2209181"/>
                <a:gd name="connsiteY3" fmla="*/ 3809420 h 6858000"/>
                <a:gd name="connsiteX4" fmla="*/ 218679 w 2209181"/>
                <a:gd name="connsiteY4" fmla="*/ 6681644 h 6858000"/>
                <a:gd name="connsiteX5" fmla="*/ 0 w 2209181"/>
                <a:gd name="connsiteY5" fmla="*/ 6858000 h 6858000"/>
                <a:gd name="connsiteX6" fmla="*/ 19349 w 2209181"/>
                <a:gd name="connsiteY6" fmla="*/ 6858000 h 6858000"/>
                <a:gd name="connsiteX7" fmla="*/ 236958 w 2209181"/>
                <a:gd name="connsiteY7" fmla="*/ 6682507 h 6858000"/>
                <a:gd name="connsiteX8" fmla="*/ 2202283 w 2209181"/>
                <a:gd name="connsiteY8" fmla="*/ 3810283 h 6858000"/>
                <a:gd name="connsiteX9" fmla="*/ 982018 w 2209181"/>
                <a:gd name="connsiteY9" fmla="*/ 2521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9181" h="6858000">
                  <a:moveTo>
                    <a:pt x="955085" y="0"/>
                  </a:moveTo>
                  <a:lnTo>
                    <a:pt x="937727" y="0"/>
                  </a:lnTo>
                  <a:lnTo>
                    <a:pt x="963738" y="24346"/>
                  </a:lnTo>
                  <a:cubicBezTo>
                    <a:pt x="1818009" y="885455"/>
                    <a:pt x="2251801" y="2269402"/>
                    <a:pt x="2184004" y="3809420"/>
                  </a:cubicBezTo>
                  <a:cubicBezTo>
                    <a:pt x="2120250" y="5257592"/>
                    <a:pt x="1181008" y="5895709"/>
                    <a:pt x="218679" y="6681644"/>
                  </a:cubicBezTo>
                  <a:lnTo>
                    <a:pt x="0" y="6858000"/>
                  </a:lnTo>
                  <a:lnTo>
                    <a:pt x="19349" y="6858000"/>
                  </a:lnTo>
                  <a:lnTo>
                    <a:pt x="236958" y="6682507"/>
                  </a:lnTo>
                  <a:cubicBezTo>
                    <a:pt x="1199288" y="5896573"/>
                    <a:pt x="2138530" y="5258455"/>
                    <a:pt x="2202283" y="3810283"/>
                  </a:cubicBezTo>
                  <a:cubicBezTo>
                    <a:pt x="2270080" y="2270266"/>
                    <a:pt x="1836289" y="886318"/>
                    <a:pt x="982018" y="25210"/>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5134" name="Freeform: Shape 5133">
              <a:extLst>
                <a:ext uri="{FF2B5EF4-FFF2-40B4-BE49-F238E27FC236}">
                  <a16:creationId xmlns:a16="http://schemas.microsoft.com/office/drawing/2014/main" id="{871191CD-1211-4C40-9D45-449D9BE65A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436349" y="0"/>
              <a:ext cx="2209181" cy="6858000"/>
            </a:xfrm>
            <a:custGeom>
              <a:avLst/>
              <a:gdLst>
                <a:gd name="connsiteX0" fmla="*/ 937727 w 2209181"/>
                <a:gd name="connsiteY0" fmla="*/ 0 h 6858000"/>
                <a:gd name="connsiteX1" fmla="*/ 955085 w 2209181"/>
                <a:gd name="connsiteY1" fmla="*/ 0 h 6858000"/>
                <a:gd name="connsiteX2" fmla="*/ 982018 w 2209181"/>
                <a:gd name="connsiteY2" fmla="*/ 25210 h 6858000"/>
                <a:gd name="connsiteX3" fmla="*/ 2202283 w 2209181"/>
                <a:gd name="connsiteY3" fmla="*/ 3810283 h 6858000"/>
                <a:gd name="connsiteX4" fmla="*/ 236958 w 2209181"/>
                <a:gd name="connsiteY4" fmla="*/ 6682507 h 6858000"/>
                <a:gd name="connsiteX5" fmla="*/ 19349 w 2209181"/>
                <a:gd name="connsiteY5" fmla="*/ 6858000 h 6858000"/>
                <a:gd name="connsiteX6" fmla="*/ 0 w 2209181"/>
                <a:gd name="connsiteY6" fmla="*/ 6858000 h 6858000"/>
                <a:gd name="connsiteX7" fmla="*/ 218679 w 2209181"/>
                <a:gd name="connsiteY7" fmla="*/ 6681644 h 6858000"/>
                <a:gd name="connsiteX8" fmla="*/ 2184004 w 2209181"/>
                <a:gd name="connsiteY8" fmla="*/ 3809420 h 6858000"/>
                <a:gd name="connsiteX9" fmla="*/ 963738 w 2209181"/>
                <a:gd name="connsiteY9" fmla="*/ 2434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9181" h="6858000">
                  <a:moveTo>
                    <a:pt x="937727" y="0"/>
                  </a:moveTo>
                  <a:lnTo>
                    <a:pt x="955085" y="0"/>
                  </a:lnTo>
                  <a:lnTo>
                    <a:pt x="982018" y="25210"/>
                  </a:lnTo>
                  <a:cubicBezTo>
                    <a:pt x="1836289" y="886318"/>
                    <a:pt x="2270080" y="2270266"/>
                    <a:pt x="2202283" y="3810283"/>
                  </a:cubicBezTo>
                  <a:cubicBezTo>
                    <a:pt x="2138530" y="5258455"/>
                    <a:pt x="1199288" y="5896573"/>
                    <a:pt x="236958" y="6682507"/>
                  </a:cubicBezTo>
                  <a:lnTo>
                    <a:pt x="19349" y="6858000"/>
                  </a:lnTo>
                  <a:lnTo>
                    <a:pt x="0" y="6858000"/>
                  </a:lnTo>
                  <a:lnTo>
                    <a:pt x="218679" y="6681644"/>
                  </a:lnTo>
                  <a:cubicBezTo>
                    <a:pt x="1181008" y="5895709"/>
                    <a:pt x="2120250" y="5257592"/>
                    <a:pt x="2184004" y="3809420"/>
                  </a:cubicBezTo>
                  <a:cubicBezTo>
                    <a:pt x="2251801" y="2269402"/>
                    <a:pt x="1818009" y="885455"/>
                    <a:pt x="963738" y="24346"/>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grpSp>
      <p:pic>
        <p:nvPicPr>
          <p:cNvPr id="5122" name="Picture 2">
            <a:extLst>
              <a:ext uri="{FF2B5EF4-FFF2-40B4-BE49-F238E27FC236}">
                <a16:creationId xmlns:a16="http://schemas.microsoft.com/office/drawing/2014/main" id="{C950EF7D-3F7A-AD40-1A52-2C3DAF516BD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210938" y="1251329"/>
            <a:ext cx="7560860" cy="42529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6729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207" name="Rectangle 8206">
            <a:extLst>
              <a:ext uri="{FF2B5EF4-FFF2-40B4-BE49-F238E27FC236}">
                <a16:creationId xmlns:a16="http://schemas.microsoft.com/office/drawing/2014/main" id="{D153EDB2-4AAD-43F4-AE78-4D326C8133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Meiryo"/>
            </a:endParaRPr>
          </a:p>
        </p:txBody>
      </p:sp>
      <p:grpSp>
        <p:nvGrpSpPr>
          <p:cNvPr id="8208" name="Group 8207">
            <a:extLst>
              <a:ext uri="{FF2B5EF4-FFF2-40B4-BE49-F238E27FC236}">
                <a16:creationId xmlns:a16="http://schemas.microsoft.com/office/drawing/2014/main" id="{A3CB7779-72E2-4E92-AE18-6BBC335DD8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7625" y="0"/>
            <a:ext cx="11097905" cy="6858000"/>
            <a:chOff x="547625" y="0"/>
            <a:chExt cx="11097905" cy="6858000"/>
          </a:xfrm>
        </p:grpSpPr>
        <p:sp>
          <p:nvSpPr>
            <p:cNvPr id="8202" name="Freeform: Shape 8201">
              <a:extLst>
                <a:ext uri="{FF2B5EF4-FFF2-40B4-BE49-F238E27FC236}">
                  <a16:creationId xmlns:a16="http://schemas.microsoft.com/office/drawing/2014/main" id="{175B9DA5-08BD-40EA-B06C-3D3CCD06A8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907575" y="0"/>
              <a:ext cx="10345003" cy="6858000"/>
            </a:xfrm>
            <a:custGeom>
              <a:avLst/>
              <a:gdLst>
                <a:gd name="connsiteX0" fmla="*/ 7551973 w 9174595"/>
                <a:gd name="connsiteY0" fmla="*/ 0 h 6858000"/>
                <a:gd name="connsiteX1" fmla="*/ 5634635 w 9174595"/>
                <a:gd name="connsiteY1" fmla="*/ 0 h 6858000"/>
                <a:gd name="connsiteX2" fmla="*/ 5550590 w 9174595"/>
                <a:gd name="connsiteY2" fmla="*/ 0 h 6858000"/>
                <a:gd name="connsiteX3" fmla="*/ 5480986 w 9174595"/>
                <a:gd name="connsiteY3" fmla="*/ 0 h 6858000"/>
                <a:gd name="connsiteX4" fmla="*/ 4886240 w 9174595"/>
                <a:gd name="connsiteY4" fmla="*/ 0 h 6858000"/>
                <a:gd name="connsiteX5" fmla="*/ 4816638 w 9174595"/>
                <a:gd name="connsiteY5" fmla="*/ 0 h 6858000"/>
                <a:gd name="connsiteX6" fmla="*/ 4357958 w 9174595"/>
                <a:gd name="connsiteY6" fmla="*/ 0 h 6858000"/>
                <a:gd name="connsiteX7" fmla="*/ 4288354 w 9174595"/>
                <a:gd name="connsiteY7" fmla="*/ 0 h 6858000"/>
                <a:gd name="connsiteX8" fmla="*/ 3693608 w 9174595"/>
                <a:gd name="connsiteY8" fmla="*/ 0 h 6858000"/>
                <a:gd name="connsiteX9" fmla="*/ 3624006 w 9174595"/>
                <a:gd name="connsiteY9" fmla="*/ 0 h 6858000"/>
                <a:gd name="connsiteX10" fmla="*/ 3276448 w 9174595"/>
                <a:gd name="connsiteY10" fmla="*/ 0 h 6858000"/>
                <a:gd name="connsiteX11" fmla="*/ 1622622 w 9174595"/>
                <a:gd name="connsiteY11" fmla="*/ 0 h 6858000"/>
                <a:gd name="connsiteX12" fmla="*/ 1600504 w 9174595"/>
                <a:gd name="connsiteY12" fmla="*/ 14997 h 6858000"/>
                <a:gd name="connsiteX13" fmla="*/ 0 w 9174595"/>
                <a:gd name="connsiteY13" fmla="*/ 3621656 h 6858000"/>
                <a:gd name="connsiteX14" fmla="*/ 1873886 w 9174595"/>
                <a:gd name="connsiteY14" fmla="*/ 6374814 h 6858000"/>
                <a:gd name="connsiteX15" fmla="*/ 2390406 w 9174595"/>
                <a:gd name="connsiteY15" fmla="*/ 6780599 h 6858000"/>
                <a:gd name="connsiteX16" fmla="*/ 2502136 w 9174595"/>
                <a:gd name="connsiteY16" fmla="*/ 6858000 h 6858000"/>
                <a:gd name="connsiteX17" fmla="*/ 3276448 w 9174595"/>
                <a:gd name="connsiteY17" fmla="*/ 6858000 h 6858000"/>
                <a:gd name="connsiteX18" fmla="*/ 3624006 w 9174595"/>
                <a:gd name="connsiteY18" fmla="*/ 6858000 h 6858000"/>
                <a:gd name="connsiteX19" fmla="*/ 3693608 w 9174595"/>
                <a:gd name="connsiteY19" fmla="*/ 6858000 h 6858000"/>
                <a:gd name="connsiteX20" fmla="*/ 4288354 w 9174595"/>
                <a:gd name="connsiteY20" fmla="*/ 6858000 h 6858000"/>
                <a:gd name="connsiteX21" fmla="*/ 4357958 w 9174595"/>
                <a:gd name="connsiteY21" fmla="*/ 6858000 h 6858000"/>
                <a:gd name="connsiteX22" fmla="*/ 4816638 w 9174595"/>
                <a:gd name="connsiteY22" fmla="*/ 6858000 h 6858000"/>
                <a:gd name="connsiteX23" fmla="*/ 4886240 w 9174595"/>
                <a:gd name="connsiteY23" fmla="*/ 6858000 h 6858000"/>
                <a:gd name="connsiteX24" fmla="*/ 5480986 w 9174595"/>
                <a:gd name="connsiteY24" fmla="*/ 6858000 h 6858000"/>
                <a:gd name="connsiteX25" fmla="*/ 5550590 w 9174595"/>
                <a:gd name="connsiteY25" fmla="*/ 6858000 h 6858000"/>
                <a:gd name="connsiteX26" fmla="*/ 5634635 w 9174595"/>
                <a:gd name="connsiteY26" fmla="*/ 6858000 h 6858000"/>
                <a:gd name="connsiteX27" fmla="*/ 6672460 w 9174595"/>
                <a:gd name="connsiteY27" fmla="*/ 6858000 h 6858000"/>
                <a:gd name="connsiteX28" fmla="*/ 6784188 w 9174595"/>
                <a:gd name="connsiteY28" fmla="*/ 6780599 h 6858000"/>
                <a:gd name="connsiteX29" fmla="*/ 7300708 w 9174595"/>
                <a:gd name="connsiteY29" fmla="*/ 6374814 h 6858000"/>
                <a:gd name="connsiteX30" fmla="*/ 9174595 w 9174595"/>
                <a:gd name="connsiteY30" fmla="*/ 3621656 h 6858000"/>
                <a:gd name="connsiteX31" fmla="*/ 7574092 w 9174595"/>
                <a:gd name="connsiteY3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174595" h="6858000">
                  <a:moveTo>
                    <a:pt x="7551973" y="0"/>
                  </a:moveTo>
                  <a:lnTo>
                    <a:pt x="5634635" y="0"/>
                  </a:lnTo>
                  <a:lnTo>
                    <a:pt x="5550590" y="0"/>
                  </a:lnTo>
                  <a:lnTo>
                    <a:pt x="5480986" y="0"/>
                  </a:lnTo>
                  <a:lnTo>
                    <a:pt x="4886240" y="0"/>
                  </a:lnTo>
                  <a:lnTo>
                    <a:pt x="4816638" y="0"/>
                  </a:lnTo>
                  <a:lnTo>
                    <a:pt x="4357958" y="0"/>
                  </a:lnTo>
                  <a:lnTo>
                    <a:pt x="4288354" y="0"/>
                  </a:lnTo>
                  <a:lnTo>
                    <a:pt x="3693608" y="0"/>
                  </a:lnTo>
                  <a:lnTo>
                    <a:pt x="3624006" y="0"/>
                  </a:lnTo>
                  <a:lnTo>
                    <a:pt x="3276448" y="0"/>
                  </a:lnTo>
                  <a:lnTo>
                    <a:pt x="1622622" y="0"/>
                  </a:lnTo>
                  <a:lnTo>
                    <a:pt x="1600504" y="14997"/>
                  </a:lnTo>
                  <a:cubicBezTo>
                    <a:pt x="573594" y="754641"/>
                    <a:pt x="0" y="2093192"/>
                    <a:pt x="0" y="3621656"/>
                  </a:cubicBezTo>
                  <a:cubicBezTo>
                    <a:pt x="0" y="4969131"/>
                    <a:pt x="928496" y="5602839"/>
                    <a:pt x="1873886" y="6374814"/>
                  </a:cubicBezTo>
                  <a:cubicBezTo>
                    <a:pt x="2046046" y="6515397"/>
                    <a:pt x="2216632" y="6653108"/>
                    <a:pt x="2390406" y="6780599"/>
                  </a:cubicBezTo>
                  <a:lnTo>
                    <a:pt x="2502136" y="6858000"/>
                  </a:lnTo>
                  <a:lnTo>
                    <a:pt x="3276448" y="6858000"/>
                  </a:lnTo>
                  <a:lnTo>
                    <a:pt x="3624006" y="6858000"/>
                  </a:lnTo>
                  <a:lnTo>
                    <a:pt x="3693608" y="6858000"/>
                  </a:lnTo>
                  <a:lnTo>
                    <a:pt x="4288354" y="6858000"/>
                  </a:lnTo>
                  <a:lnTo>
                    <a:pt x="4357958" y="6858000"/>
                  </a:lnTo>
                  <a:lnTo>
                    <a:pt x="4816638" y="6858000"/>
                  </a:lnTo>
                  <a:lnTo>
                    <a:pt x="4886240" y="6858000"/>
                  </a:lnTo>
                  <a:lnTo>
                    <a:pt x="5480986" y="6858000"/>
                  </a:lnTo>
                  <a:lnTo>
                    <a:pt x="5550590" y="6858000"/>
                  </a:lnTo>
                  <a:lnTo>
                    <a:pt x="5634635" y="6858000"/>
                  </a:lnTo>
                  <a:lnTo>
                    <a:pt x="6672460" y="6858000"/>
                  </a:lnTo>
                  <a:lnTo>
                    <a:pt x="6784188" y="6780599"/>
                  </a:lnTo>
                  <a:cubicBezTo>
                    <a:pt x="6957963" y="6653108"/>
                    <a:pt x="7128548" y="6515397"/>
                    <a:pt x="7300708" y="6374814"/>
                  </a:cubicBezTo>
                  <a:cubicBezTo>
                    <a:pt x="8246100" y="5602839"/>
                    <a:pt x="9174595" y="4969131"/>
                    <a:pt x="9174595" y="3621656"/>
                  </a:cubicBezTo>
                  <a:cubicBezTo>
                    <a:pt x="9174595" y="2093192"/>
                    <a:pt x="8601001" y="754641"/>
                    <a:pt x="7574092" y="14997"/>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209" name="Freeform: Shape 8208">
              <a:extLst>
                <a:ext uri="{FF2B5EF4-FFF2-40B4-BE49-F238E27FC236}">
                  <a16:creationId xmlns:a16="http://schemas.microsoft.com/office/drawing/2014/main" id="{9EE62D72-11EF-40E9-BF23-0FCAEACDD7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708673"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8204" name="Freeform: Shape 8203">
              <a:extLst>
                <a:ext uri="{FF2B5EF4-FFF2-40B4-BE49-F238E27FC236}">
                  <a16:creationId xmlns:a16="http://schemas.microsoft.com/office/drawing/2014/main" id="{676336F2-6633-4E26-8760-05F94D87D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75235"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8210" name="Freeform: Shape 8209">
              <a:extLst>
                <a:ext uri="{FF2B5EF4-FFF2-40B4-BE49-F238E27FC236}">
                  <a16:creationId xmlns:a16="http://schemas.microsoft.com/office/drawing/2014/main" id="{39F3102E-7749-422F-8F51-A148252B8E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547625" y="0"/>
              <a:ext cx="2209181" cy="6858000"/>
            </a:xfrm>
            <a:custGeom>
              <a:avLst/>
              <a:gdLst>
                <a:gd name="connsiteX0" fmla="*/ 955085 w 2209181"/>
                <a:gd name="connsiteY0" fmla="*/ 0 h 6858000"/>
                <a:gd name="connsiteX1" fmla="*/ 937727 w 2209181"/>
                <a:gd name="connsiteY1" fmla="*/ 0 h 6858000"/>
                <a:gd name="connsiteX2" fmla="*/ 963738 w 2209181"/>
                <a:gd name="connsiteY2" fmla="*/ 24346 h 6858000"/>
                <a:gd name="connsiteX3" fmla="*/ 2184004 w 2209181"/>
                <a:gd name="connsiteY3" fmla="*/ 3809420 h 6858000"/>
                <a:gd name="connsiteX4" fmla="*/ 218679 w 2209181"/>
                <a:gd name="connsiteY4" fmla="*/ 6681644 h 6858000"/>
                <a:gd name="connsiteX5" fmla="*/ 0 w 2209181"/>
                <a:gd name="connsiteY5" fmla="*/ 6858000 h 6858000"/>
                <a:gd name="connsiteX6" fmla="*/ 19349 w 2209181"/>
                <a:gd name="connsiteY6" fmla="*/ 6858000 h 6858000"/>
                <a:gd name="connsiteX7" fmla="*/ 236958 w 2209181"/>
                <a:gd name="connsiteY7" fmla="*/ 6682507 h 6858000"/>
                <a:gd name="connsiteX8" fmla="*/ 2202283 w 2209181"/>
                <a:gd name="connsiteY8" fmla="*/ 3810283 h 6858000"/>
                <a:gd name="connsiteX9" fmla="*/ 982018 w 2209181"/>
                <a:gd name="connsiteY9" fmla="*/ 2521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9181" h="6858000">
                  <a:moveTo>
                    <a:pt x="955085" y="0"/>
                  </a:moveTo>
                  <a:lnTo>
                    <a:pt x="937727" y="0"/>
                  </a:lnTo>
                  <a:lnTo>
                    <a:pt x="963738" y="24346"/>
                  </a:lnTo>
                  <a:cubicBezTo>
                    <a:pt x="1818009" y="885455"/>
                    <a:pt x="2251801" y="2269402"/>
                    <a:pt x="2184004" y="3809420"/>
                  </a:cubicBezTo>
                  <a:cubicBezTo>
                    <a:pt x="2120250" y="5257592"/>
                    <a:pt x="1181008" y="5895709"/>
                    <a:pt x="218679" y="6681644"/>
                  </a:cubicBezTo>
                  <a:lnTo>
                    <a:pt x="0" y="6858000"/>
                  </a:lnTo>
                  <a:lnTo>
                    <a:pt x="19349" y="6858000"/>
                  </a:lnTo>
                  <a:lnTo>
                    <a:pt x="236958" y="6682507"/>
                  </a:lnTo>
                  <a:cubicBezTo>
                    <a:pt x="1199288" y="5896573"/>
                    <a:pt x="2138530" y="5258455"/>
                    <a:pt x="2202283" y="3810283"/>
                  </a:cubicBezTo>
                  <a:cubicBezTo>
                    <a:pt x="2270080" y="2270266"/>
                    <a:pt x="1836289" y="886318"/>
                    <a:pt x="982018" y="25210"/>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8206" name="Freeform: Shape 8205">
              <a:extLst>
                <a:ext uri="{FF2B5EF4-FFF2-40B4-BE49-F238E27FC236}">
                  <a16:creationId xmlns:a16="http://schemas.microsoft.com/office/drawing/2014/main" id="{871191CD-1211-4C40-9D45-449D9BE65A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436349" y="0"/>
              <a:ext cx="2209181" cy="6858000"/>
            </a:xfrm>
            <a:custGeom>
              <a:avLst/>
              <a:gdLst>
                <a:gd name="connsiteX0" fmla="*/ 937727 w 2209181"/>
                <a:gd name="connsiteY0" fmla="*/ 0 h 6858000"/>
                <a:gd name="connsiteX1" fmla="*/ 955085 w 2209181"/>
                <a:gd name="connsiteY1" fmla="*/ 0 h 6858000"/>
                <a:gd name="connsiteX2" fmla="*/ 982018 w 2209181"/>
                <a:gd name="connsiteY2" fmla="*/ 25210 h 6858000"/>
                <a:gd name="connsiteX3" fmla="*/ 2202283 w 2209181"/>
                <a:gd name="connsiteY3" fmla="*/ 3810283 h 6858000"/>
                <a:gd name="connsiteX4" fmla="*/ 236958 w 2209181"/>
                <a:gd name="connsiteY4" fmla="*/ 6682507 h 6858000"/>
                <a:gd name="connsiteX5" fmla="*/ 19349 w 2209181"/>
                <a:gd name="connsiteY5" fmla="*/ 6858000 h 6858000"/>
                <a:gd name="connsiteX6" fmla="*/ 0 w 2209181"/>
                <a:gd name="connsiteY6" fmla="*/ 6858000 h 6858000"/>
                <a:gd name="connsiteX7" fmla="*/ 218679 w 2209181"/>
                <a:gd name="connsiteY7" fmla="*/ 6681644 h 6858000"/>
                <a:gd name="connsiteX8" fmla="*/ 2184004 w 2209181"/>
                <a:gd name="connsiteY8" fmla="*/ 3809420 h 6858000"/>
                <a:gd name="connsiteX9" fmla="*/ 963738 w 2209181"/>
                <a:gd name="connsiteY9" fmla="*/ 2434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9181" h="6858000">
                  <a:moveTo>
                    <a:pt x="937727" y="0"/>
                  </a:moveTo>
                  <a:lnTo>
                    <a:pt x="955085" y="0"/>
                  </a:lnTo>
                  <a:lnTo>
                    <a:pt x="982018" y="25210"/>
                  </a:lnTo>
                  <a:cubicBezTo>
                    <a:pt x="1836289" y="886318"/>
                    <a:pt x="2270080" y="2270266"/>
                    <a:pt x="2202283" y="3810283"/>
                  </a:cubicBezTo>
                  <a:cubicBezTo>
                    <a:pt x="2138530" y="5258455"/>
                    <a:pt x="1199288" y="5896573"/>
                    <a:pt x="236958" y="6682507"/>
                  </a:cubicBezTo>
                  <a:lnTo>
                    <a:pt x="19349" y="6858000"/>
                  </a:lnTo>
                  <a:lnTo>
                    <a:pt x="0" y="6858000"/>
                  </a:lnTo>
                  <a:lnTo>
                    <a:pt x="218679" y="6681644"/>
                  </a:lnTo>
                  <a:cubicBezTo>
                    <a:pt x="1181008" y="5895709"/>
                    <a:pt x="2120250" y="5257592"/>
                    <a:pt x="2184004" y="3809420"/>
                  </a:cubicBezTo>
                  <a:cubicBezTo>
                    <a:pt x="2251801" y="2269402"/>
                    <a:pt x="1818009" y="885455"/>
                    <a:pt x="963738" y="24346"/>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grpSp>
      <p:pic>
        <p:nvPicPr>
          <p:cNvPr id="8194" name="Picture 2" descr="green kiwi slice with black seeds ...">
            <a:extLst>
              <a:ext uri="{FF2B5EF4-FFF2-40B4-BE49-F238E27FC236}">
                <a16:creationId xmlns:a16="http://schemas.microsoft.com/office/drawing/2014/main" id="{CBA4BB4D-3D86-5633-5513-E969E1084A6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210938" y="1253700"/>
            <a:ext cx="7560860" cy="42482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7624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223" name="Rectangle 9222">
            <a:extLst>
              <a:ext uri="{FF2B5EF4-FFF2-40B4-BE49-F238E27FC236}">
                <a16:creationId xmlns:a16="http://schemas.microsoft.com/office/drawing/2014/main" id="{D153EDB2-4AAD-43F4-AE78-4D326C8133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Meiryo"/>
            </a:endParaRPr>
          </a:p>
        </p:txBody>
      </p:sp>
      <p:grpSp>
        <p:nvGrpSpPr>
          <p:cNvPr id="9225" name="Group 9224">
            <a:extLst>
              <a:ext uri="{FF2B5EF4-FFF2-40B4-BE49-F238E27FC236}">
                <a16:creationId xmlns:a16="http://schemas.microsoft.com/office/drawing/2014/main" id="{A3CB7779-72E2-4E92-AE18-6BBC335DD8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7625" y="0"/>
            <a:ext cx="11097905" cy="6858000"/>
            <a:chOff x="547625" y="0"/>
            <a:chExt cx="11097905" cy="6858000"/>
          </a:xfrm>
        </p:grpSpPr>
        <p:sp>
          <p:nvSpPr>
            <p:cNvPr id="9226" name="Freeform: Shape 9225">
              <a:extLst>
                <a:ext uri="{FF2B5EF4-FFF2-40B4-BE49-F238E27FC236}">
                  <a16:creationId xmlns:a16="http://schemas.microsoft.com/office/drawing/2014/main" id="{175B9DA5-08BD-40EA-B06C-3D3CCD06A8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907575" y="0"/>
              <a:ext cx="10345003" cy="6858000"/>
            </a:xfrm>
            <a:custGeom>
              <a:avLst/>
              <a:gdLst>
                <a:gd name="connsiteX0" fmla="*/ 7551973 w 9174595"/>
                <a:gd name="connsiteY0" fmla="*/ 0 h 6858000"/>
                <a:gd name="connsiteX1" fmla="*/ 5634635 w 9174595"/>
                <a:gd name="connsiteY1" fmla="*/ 0 h 6858000"/>
                <a:gd name="connsiteX2" fmla="*/ 5550590 w 9174595"/>
                <a:gd name="connsiteY2" fmla="*/ 0 h 6858000"/>
                <a:gd name="connsiteX3" fmla="*/ 5480986 w 9174595"/>
                <a:gd name="connsiteY3" fmla="*/ 0 h 6858000"/>
                <a:gd name="connsiteX4" fmla="*/ 4886240 w 9174595"/>
                <a:gd name="connsiteY4" fmla="*/ 0 h 6858000"/>
                <a:gd name="connsiteX5" fmla="*/ 4816638 w 9174595"/>
                <a:gd name="connsiteY5" fmla="*/ 0 h 6858000"/>
                <a:gd name="connsiteX6" fmla="*/ 4357958 w 9174595"/>
                <a:gd name="connsiteY6" fmla="*/ 0 h 6858000"/>
                <a:gd name="connsiteX7" fmla="*/ 4288354 w 9174595"/>
                <a:gd name="connsiteY7" fmla="*/ 0 h 6858000"/>
                <a:gd name="connsiteX8" fmla="*/ 3693608 w 9174595"/>
                <a:gd name="connsiteY8" fmla="*/ 0 h 6858000"/>
                <a:gd name="connsiteX9" fmla="*/ 3624006 w 9174595"/>
                <a:gd name="connsiteY9" fmla="*/ 0 h 6858000"/>
                <a:gd name="connsiteX10" fmla="*/ 3276448 w 9174595"/>
                <a:gd name="connsiteY10" fmla="*/ 0 h 6858000"/>
                <a:gd name="connsiteX11" fmla="*/ 1622622 w 9174595"/>
                <a:gd name="connsiteY11" fmla="*/ 0 h 6858000"/>
                <a:gd name="connsiteX12" fmla="*/ 1600504 w 9174595"/>
                <a:gd name="connsiteY12" fmla="*/ 14997 h 6858000"/>
                <a:gd name="connsiteX13" fmla="*/ 0 w 9174595"/>
                <a:gd name="connsiteY13" fmla="*/ 3621656 h 6858000"/>
                <a:gd name="connsiteX14" fmla="*/ 1873886 w 9174595"/>
                <a:gd name="connsiteY14" fmla="*/ 6374814 h 6858000"/>
                <a:gd name="connsiteX15" fmla="*/ 2390406 w 9174595"/>
                <a:gd name="connsiteY15" fmla="*/ 6780599 h 6858000"/>
                <a:gd name="connsiteX16" fmla="*/ 2502136 w 9174595"/>
                <a:gd name="connsiteY16" fmla="*/ 6858000 h 6858000"/>
                <a:gd name="connsiteX17" fmla="*/ 3276448 w 9174595"/>
                <a:gd name="connsiteY17" fmla="*/ 6858000 h 6858000"/>
                <a:gd name="connsiteX18" fmla="*/ 3624006 w 9174595"/>
                <a:gd name="connsiteY18" fmla="*/ 6858000 h 6858000"/>
                <a:gd name="connsiteX19" fmla="*/ 3693608 w 9174595"/>
                <a:gd name="connsiteY19" fmla="*/ 6858000 h 6858000"/>
                <a:gd name="connsiteX20" fmla="*/ 4288354 w 9174595"/>
                <a:gd name="connsiteY20" fmla="*/ 6858000 h 6858000"/>
                <a:gd name="connsiteX21" fmla="*/ 4357958 w 9174595"/>
                <a:gd name="connsiteY21" fmla="*/ 6858000 h 6858000"/>
                <a:gd name="connsiteX22" fmla="*/ 4816638 w 9174595"/>
                <a:gd name="connsiteY22" fmla="*/ 6858000 h 6858000"/>
                <a:gd name="connsiteX23" fmla="*/ 4886240 w 9174595"/>
                <a:gd name="connsiteY23" fmla="*/ 6858000 h 6858000"/>
                <a:gd name="connsiteX24" fmla="*/ 5480986 w 9174595"/>
                <a:gd name="connsiteY24" fmla="*/ 6858000 h 6858000"/>
                <a:gd name="connsiteX25" fmla="*/ 5550590 w 9174595"/>
                <a:gd name="connsiteY25" fmla="*/ 6858000 h 6858000"/>
                <a:gd name="connsiteX26" fmla="*/ 5634635 w 9174595"/>
                <a:gd name="connsiteY26" fmla="*/ 6858000 h 6858000"/>
                <a:gd name="connsiteX27" fmla="*/ 6672460 w 9174595"/>
                <a:gd name="connsiteY27" fmla="*/ 6858000 h 6858000"/>
                <a:gd name="connsiteX28" fmla="*/ 6784188 w 9174595"/>
                <a:gd name="connsiteY28" fmla="*/ 6780599 h 6858000"/>
                <a:gd name="connsiteX29" fmla="*/ 7300708 w 9174595"/>
                <a:gd name="connsiteY29" fmla="*/ 6374814 h 6858000"/>
                <a:gd name="connsiteX30" fmla="*/ 9174595 w 9174595"/>
                <a:gd name="connsiteY30" fmla="*/ 3621656 h 6858000"/>
                <a:gd name="connsiteX31" fmla="*/ 7574092 w 9174595"/>
                <a:gd name="connsiteY3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174595" h="6858000">
                  <a:moveTo>
                    <a:pt x="7551973" y="0"/>
                  </a:moveTo>
                  <a:lnTo>
                    <a:pt x="5634635" y="0"/>
                  </a:lnTo>
                  <a:lnTo>
                    <a:pt x="5550590" y="0"/>
                  </a:lnTo>
                  <a:lnTo>
                    <a:pt x="5480986" y="0"/>
                  </a:lnTo>
                  <a:lnTo>
                    <a:pt x="4886240" y="0"/>
                  </a:lnTo>
                  <a:lnTo>
                    <a:pt x="4816638" y="0"/>
                  </a:lnTo>
                  <a:lnTo>
                    <a:pt x="4357958" y="0"/>
                  </a:lnTo>
                  <a:lnTo>
                    <a:pt x="4288354" y="0"/>
                  </a:lnTo>
                  <a:lnTo>
                    <a:pt x="3693608" y="0"/>
                  </a:lnTo>
                  <a:lnTo>
                    <a:pt x="3624006" y="0"/>
                  </a:lnTo>
                  <a:lnTo>
                    <a:pt x="3276448" y="0"/>
                  </a:lnTo>
                  <a:lnTo>
                    <a:pt x="1622622" y="0"/>
                  </a:lnTo>
                  <a:lnTo>
                    <a:pt x="1600504" y="14997"/>
                  </a:lnTo>
                  <a:cubicBezTo>
                    <a:pt x="573594" y="754641"/>
                    <a:pt x="0" y="2093192"/>
                    <a:pt x="0" y="3621656"/>
                  </a:cubicBezTo>
                  <a:cubicBezTo>
                    <a:pt x="0" y="4969131"/>
                    <a:pt x="928496" y="5602839"/>
                    <a:pt x="1873886" y="6374814"/>
                  </a:cubicBezTo>
                  <a:cubicBezTo>
                    <a:pt x="2046046" y="6515397"/>
                    <a:pt x="2216632" y="6653108"/>
                    <a:pt x="2390406" y="6780599"/>
                  </a:cubicBezTo>
                  <a:lnTo>
                    <a:pt x="2502136" y="6858000"/>
                  </a:lnTo>
                  <a:lnTo>
                    <a:pt x="3276448" y="6858000"/>
                  </a:lnTo>
                  <a:lnTo>
                    <a:pt x="3624006" y="6858000"/>
                  </a:lnTo>
                  <a:lnTo>
                    <a:pt x="3693608" y="6858000"/>
                  </a:lnTo>
                  <a:lnTo>
                    <a:pt x="4288354" y="6858000"/>
                  </a:lnTo>
                  <a:lnTo>
                    <a:pt x="4357958" y="6858000"/>
                  </a:lnTo>
                  <a:lnTo>
                    <a:pt x="4816638" y="6858000"/>
                  </a:lnTo>
                  <a:lnTo>
                    <a:pt x="4886240" y="6858000"/>
                  </a:lnTo>
                  <a:lnTo>
                    <a:pt x="5480986" y="6858000"/>
                  </a:lnTo>
                  <a:lnTo>
                    <a:pt x="5550590" y="6858000"/>
                  </a:lnTo>
                  <a:lnTo>
                    <a:pt x="5634635" y="6858000"/>
                  </a:lnTo>
                  <a:lnTo>
                    <a:pt x="6672460" y="6858000"/>
                  </a:lnTo>
                  <a:lnTo>
                    <a:pt x="6784188" y="6780599"/>
                  </a:lnTo>
                  <a:cubicBezTo>
                    <a:pt x="6957963" y="6653108"/>
                    <a:pt x="7128548" y="6515397"/>
                    <a:pt x="7300708" y="6374814"/>
                  </a:cubicBezTo>
                  <a:cubicBezTo>
                    <a:pt x="8246100" y="5602839"/>
                    <a:pt x="9174595" y="4969131"/>
                    <a:pt x="9174595" y="3621656"/>
                  </a:cubicBezTo>
                  <a:cubicBezTo>
                    <a:pt x="9174595" y="2093192"/>
                    <a:pt x="8601001" y="754641"/>
                    <a:pt x="7574092" y="14997"/>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227" name="Freeform: Shape 9226">
              <a:extLst>
                <a:ext uri="{FF2B5EF4-FFF2-40B4-BE49-F238E27FC236}">
                  <a16:creationId xmlns:a16="http://schemas.microsoft.com/office/drawing/2014/main" id="{9EE62D72-11EF-40E9-BF23-0FCAEACDD7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708673"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9228" name="Freeform: Shape 9227">
              <a:extLst>
                <a:ext uri="{FF2B5EF4-FFF2-40B4-BE49-F238E27FC236}">
                  <a16:creationId xmlns:a16="http://schemas.microsoft.com/office/drawing/2014/main" id="{676336F2-6633-4E26-8760-05F94D87D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75235"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9229" name="Freeform: Shape 9228">
              <a:extLst>
                <a:ext uri="{FF2B5EF4-FFF2-40B4-BE49-F238E27FC236}">
                  <a16:creationId xmlns:a16="http://schemas.microsoft.com/office/drawing/2014/main" id="{39F3102E-7749-422F-8F51-A148252B8E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547625" y="0"/>
              <a:ext cx="2209181" cy="6858000"/>
            </a:xfrm>
            <a:custGeom>
              <a:avLst/>
              <a:gdLst>
                <a:gd name="connsiteX0" fmla="*/ 955085 w 2209181"/>
                <a:gd name="connsiteY0" fmla="*/ 0 h 6858000"/>
                <a:gd name="connsiteX1" fmla="*/ 937727 w 2209181"/>
                <a:gd name="connsiteY1" fmla="*/ 0 h 6858000"/>
                <a:gd name="connsiteX2" fmla="*/ 963738 w 2209181"/>
                <a:gd name="connsiteY2" fmla="*/ 24346 h 6858000"/>
                <a:gd name="connsiteX3" fmla="*/ 2184004 w 2209181"/>
                <a:gd name="connsiteY3" fmla="*/ 3809420 h 6858000"/>
                <a:gd name="connsiteX4" fmla="*/ 218679 w 2209181"/>
                <a:gd name="connsiteY4" fmla="*/ 6681644 h 6858000"/>
                <a:gd name="connsiteX5" fmla="*/ 0 w 2209181"/>
                <a:gd name="connsiteY5" fmla="*/ 6858000 h 6858000"/>
                <a:gd name="connsiteX6" fmla="*/ 19349 w 2209181"/>
                <a:gd name="connsiteY6" fmla="*/ 6858000 h 6858000"/>
                <a:gd name="connsiteX7" fmla="*/ 236958 w 2209181"/>
                <a:gd name="connsiteY7" fmla="*/ 6682507 h 6858000"/>
                <a:gd name="connsiteX8" fmla="*/ 2202283 w 2209181"/>
                <a:gd name="connsiteY8" fmla="*/ 3810283 h 6858000"/>
                <a:gd name="connsiteX9" fmla="*/ 982018 w 2209181"/>
                <a:gd name="connsiteY9" fmla="*/ 2521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9181" h="6858000">
                  <a:moveTo>
                    <a:pt x="955085" y="0"/>
                  </a:moveTo>
                  <a:lnTo>
                    <a:pt x="937727" y="0"/>
                  </a:lnTo>
                  <a:lnTo>
                    <a:pt x="963738" y="24346"/>
                  </a:lnTo>
                  <a:cubicBezTo>
                    <a:pt x="1818009" y="885455"/>
                    <a:pt x="2251801" y="2269402"/>
                    <a:pt x="2184004" y="3809420"/>
                  </a:cubicBezTo>
                  <a:cubicBezTo>
                    <a:pt x="2120250" y="5257592"/>
                    <a:pt x="1181008" y="5895709"/>
                    <a:pt x="218679" y="6681644"/>
                  </a:cubicBezTo>
                  <a:lnTo>
                    <a:pt x="0" y="6858000"/>
                  </a:lnTo>
                  <a:lnTo>
                    <a:pt x="19349" y="6858000"/>
                  </a:lnTo>
                  <a:lnTo>
                    <a:pt x="236958" y="6682507"/>
                  </a:lnTo>
                  <a:cubicBezTo>
                    <a:pt x="1199288" y="5896573"/>
                    <a:pt x="2138530" y="5258455"/>
                    <a:pt x="2202283" y="3810283"/>
                  </a:cubicBezTo>
                  <a:cubicBezTo>
                    <a:pt x="2270080" y="2270266"/>
                    <a:pt x="1836289" y="886318"/>
                    <a:pt x="982018" y="25210"/>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9230" name="Freeform: Shape 9229">
              <a:extLst>
                <a:ext uri="{FF2B5EF4-FFF2-40B4-BE49-F238E27FC236}">
                  <a16:creationId xmlns:a16="http://schemas.microsoft.com/office/drawing/2014/main" id="{871191CD-1211-4C40-9D45-449D9BE65A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436349" y="0"/>
              <a:ext cx="2209181" cy="6858000"/>
            </a:xfrm>
            <a:custGeom>
              <a:avLst/>
              <a:gdLst>
                <a:gd name="connsiteX0" fmla="*/ 937727 w 2209181"/>
                <a:gd name="connsiteY0" fmla="*/ 0 h 6858000"/>
                <a:gd name="connsiteX1" fmla="*/ 955085 w 2209181"/>
                <a:gd name="connsiteY1" fmla="*/ 0 h 6858000"/>
                <a:gd name="connsiteX2" fmla="*/ 982018 w 2209181"/>
                <a:gd name="connsiteY2" fmla="*/ 25210 h 6858000"/>
                <a:gd name="connsiteX3" fmla="*/ 2202283 w 2209181"/>
                <a:gd name="connsiteY3" fmla="*/ 3810283 h 6858000"/>
                <a:gd name="connsiteX4" fmla="*/ 236958 w 2209181"/>
                <a:gd name="connsiteY4" fmla="*/ 6682507 h 6858000"/>
                <a:gd name="connsiteX5" fmla="*/ 19349 w 2209181"/>
                <a:gd name="connsiteY5" fmla="*/ 6858000 h 6858000"/>
                <a:gd name="connsiteX6" fmla="*/ 0 w 2209181"/>
                <a:gd name="connsiteY6" fmla="*/ 6858000 h 6858000"/>
                <a:gd name="connsiteX7" fmla="*/ 218679 w 2209181"/>
                <a:gd name="connsiteY7" fmla="*/ 6681644 h 6858000"/>
                <a:gd name="connsiteX8" fmla="*/ 2184004 w 2209181"/>
                <a:gd name="connsiteY8" fmla="*/ 3809420 h 6858000"/>
                <a:gd name="connsiteX9" fmla="*/ 963738 w 2209181"/>
                <a:gd name="connsiteY9" fmla="*/ 2434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9181" h="6858000">
                  <a:moveTo>
                    <a:pt x="937727" y="0"/>
                  </a:moveTo>
                  <a:lnTo>
                    <a:pt x="955085" y="0"/>
                  </a:lnTo>
                  <a:lnTo>
                    <a:pt x="982018" y="25210"/>
                  </a:lnTo>
                  <a:cubicBezTo>
                    <a:pt x="1836289" y="886318"/>
                    <a:pt x="2270080" y="2270266"/>
                    <a:pt x="2202283" y="3810283"/>
                  </a:cubicBezTo>
                  <a:cubicBezTo>
                    <a:pt x="2138530" y="5258455"/>
                    <a:pt x="1199288" y="5896573"/>
                    <a:pt x="236958" y="6682507"/>
                  </a:cubicBezTo>
                  <a:lnTo>
                    <a:pt x="19349" y="6858000"/>
                  </a:lnTo>
                  <a:lnTo>
                    <a:pt x="0" y="6858000"/>
                  </a:lnTo>
                  <a:lnTo>
                    <a:pt x="218679" y="6681644"/>
                  </a:lnTo>
                  <a:cubicBezTo>
                    <a:pt x="1181008" y="5895709"/>
                    <a:pt x="2120250" y="5257592"/>
                    <a:pt x="2184004" y="3809420"/>
                  </a:cubicBezTo>
                  <a:cubicBezTo>
                    <a:pt x="2251801" y="2269402"/>
                    <a:pt x="1818009" y="885455"/>
                    <a:pt x="963738" y="24346"/>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grpSp>
      <p:pic>
        <p:nvPicPr>
          <p:cNvPr id="9218" name="Picture 2" descr="How to Cut a Kiwi Perfectly Every Time ...">
            <a:extLst>
              <a:ext uri="{FF2B5EF4-FFF2-40B4-BE49-F238E27FC236}">
                <a16:creationId xmlns:a16="http://schemas.microsoft.com/office/drawing/2014/main" id="{8B27D33A-E8B7-B581-ED06-0A17101F39B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647142" y="1180532"/>
            <a:ext cx="6688451" cy="4394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1983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D153EDB2-4AAD-43F4-AE78-4D326C8133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Meiryo"/>
            </a:endParaRPr>
          </a:p>
        </p:txBody>
      </p:sp>
      <p:grpSp>
        <p:nvGrpSpPr>
          <p:cNvPr id="2057" name="Group 2056">
            <a:extLst>
              <a:ext uri="{FF2B5EF4-FFF2-40B4-BE49-F238E27FC236}">
                <a16:creationId xmlns:a16="http://schemas.microsoft.com/office/drawing/2014/main" id="{A3CB7779-72E2-4E92-AE18-6BBC335DD8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7625" y="0"/>
            <a:ext cx="11097905" cy="6858000"/>
            <a:chOff x="547625" y="0"/>
            <a:chExt cx="11097905" cy="6858000"/>
          </a:xfrm>
        </p:grpSpPr>
        <p:sp>
          <p:nvSpPr>
            <p:cNvPr id="2058" name="Freeform: Shape 2057">
              <a:extLst>
                <a:ext uri="{FF2B5EF4-FFF2-40B4-BE49-F238E27FC236}">
                  <a16:creationId xmlns:a16="http://schemas.microsoft.com/office/drawing/2014/main" id="{175B9DA5-08BD-40EA-B06C-3D3CCD06A8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907575" y="0"/>
              <a:ext cx="10345003" cy="6858000"/>
            </a:xfrm>
            <a:custGeom>
              <a:avLst/>
              <a:gdLst>
                <a:gd name="connsiteX0" fmla="*/ 7551973 w 9174595"/>
                <a:gd name="connsiteY0" fmla="*/ 0 h 6858000"/>
                <a:gd name="connsiteX1" fmla="*/ 5634635 w 9174595"/>
                <a:gd name="connsiteY1" fmla="*/ 0 h 6858000"/>
                <a:gd name="connsiteX2" fmla="*/ 5550590 w 9174595"/>
                <a:gd name="connsiteY2" fmla="*/ 0 h 6858000"/>
                <a:gd name="connsiteX3" fmla="*/ 5480986 w 9174595"/>
                <a:gd name="connsiteY3" fmla="*/ 0 h 6858000"/>
                <a:gd name="connsiteX4" fmla="*/ 4886240 w 9174595"/>
                <a:gd name="connsiteY4" fmla="*/ 0 h 6858000"/>
                <a:gd name="connsiteX5" fmla="*/ 4816638 w 9174595"/>
                <a:gd name="connsiteY5" fmla="*/ 0 h 6858000"/>
                <a:gd name="connsiteX6" fmla="*/ 4357958 w 9174595"/>
                <a:gd name="connsiteY6" fmla="*/ 0 h 6858000"/>
                <a:gd name="connsiteX7" fmla="*/ 4288354 w 9174595"/>
                <a:gd name="connsiteY7" fmla="*/ 0 h 6858000"/>
                <a:gd name="connsiteX8" fmla="*/ 3693608 w 9174595"/>
                <a:gd name="connsiteY8" fmla="*/ 0 h 6858000"/>
                <a:gd name="connsiteX9" fmla="*/ 3624006 w 9174595"/>
                <a:gd name="connsiteY9" fmla="*/ 0 h 6858000"/>
                <a:gd name="connsiteX10" fmla="*/ 3276448 w 9174595"/>
                <a:gd name="connsiteY10" fmla="*/ 0 h 6858000"/>
                <a:gd name="connsiteX11" fmla="*/ 1622622 w 9174595"/>
                <a:gd name="connsiteY11" fmla="*/ 0 h 6858000"/>
                <a:gd name="connsiteX12" fmla="*/ 1600504 w 9174595"/>
                <a:gd name="connsiteY12" fmla="*/ 14997 h 6858000"/>
                <a:gd name="connsiteX13" fmla="*/ 0 w 9174595"/>
                <a:gd name="connsiteY13" fmla="*/ 3621656 h 6858000"/>
                <a:gd name="connsiteX14" fmla="*/ 1873886 w 9174595"/>
                <a:gd name="connsiteY14" fmla="*/ 6374814 h 6858000"/>
                <a:gd name="connsiteX15" fmla="*/ 2390406 w 9174595"/>
                <a:gd name="connsiteY15" fmla="*/ 6780599 h 6858000"/>
                <a:gd name="connsiteX16" fmla="*/ 2502136 w 9174595"/>
                <a:gd name="connsiteY16" fmla="*/ 6858000 h 6858000"/>
                <a:gd name="connsiteX17" fmla="*/ 3276448 w 9174595"/>
                <a:gd name="connsiteY17" fmla="*/ 6858000 h 6858000"/>
                <a:gd name="connsiteX18" fmla="*/ 3624006 w 9174595"/>
                <a:gd name="connsiteY18" fmla="*/ 6858000 h 6858000"/>
                <a:gd name="connsiteX19" fmla="*/ 3693608 w 9174595"/>
                <a:gd name="connsiteY19" fmla="*/ 6858000 h 6858000"/>
                <a:gd name="connsiteX20" fmla="*/ 4288354 w 9174595"/>
                <a:gd name="connsiteY20" fmla="*/ 6858000 h 6858000"/>
                <a:gd name="connsiteX21" fmla="*/ 4357958 w 9174595"/>
                <a:gd name="connsiteY21" fmla="*/ 6858000 h 6858000"/>
                <a:gd name="connsiteX22" fmla="*/ 4816638 w 9174595"/>
                <a:gd name="connsiteY22" fmla="*/ 6858000 h 6858000"/>
                <a:gd name="connsiteX23" fmla="*/ 4886240 w 9174595"/>
                <a:gd name="connsiteY23" fmla="*/ 6858000 h 6858000"/>
                <a:gd name="connsiteX24" fmla="*/ 5480986 w 9174595"/>
                <a:gd name="connsiteY24" fmla="*/ 6858000 h 6858000"/>
                <a:gd name="connsiteX25" fmla="*/ 5550590 w 9174595"/>
                <a:gd name="connsiteY25" fmla="*/ 6858000 h 6858000"/>
                <a:gd name="connsiteX26" fmla="*/ 5634635 w 9174595"/>
                <a:gd name="connsiteY26" fmla="*/ 6858000 h 6858000"/>
                <a:gd name="connsiteX27" fmla="*/ 6672460 w 9174595"/>
                <a:gd name="connsiteY27" fmla="*/ 6858000 h 6858000"/>
                <a:gd name="connsiteX28" fmla="*/ 6784188 w 9174595"/>
                <a:gd name="connsiteY28" fmla="*/ 6780599 h 6858000"/>
                <a:gd name="connsiteX29" fmla="*/ 7300708 w 9174595"/>
                <a:gd name="connsiteY29" fmla="*/ 6374814 h 6858000"/>
                <a:gd name="connsiteX30" fmla="*/ 9174595 w 9174595"/>
                <a:gd name="connsiteY30" fmla="*/ 3621656 h 6858000"/>
                <a:gd name="connsiteX31" fmla="*/ 7574092 w 9174595"/>
                <a:gd name="connsiteY3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174595" h="6858000">
                  <a:moveTo>
                    <a:pt x="7551973" y="0"/>
                  </a:moveTo>
                  <a:lnTo>
                    <a:pt x="5634635" y="0"/>
                  </a:lnTo>
                  <a:lnTo>
                    <a:pt x="5550590" y="0"/>
                  </a:lnTo>
                  <a:lnTo>
                    <a:pt x="5480986" y="0"/>
                  </a:lnTo>
                  <a:lnTo>
                    <a:pt x="4886240" y="0"/>
                  </a:lnTo>
                  <a:lnTo>
                    <a:pt x="4816638" y="0"/>
                  </a:lnTo>
                  <a:lnTo>
                    <a:pt x="4357958" y="0"/>
                  </a:lnTo>
                  <a:lnTo>
                    <a:pt x="4288354" y="0"/>
                  </a:lnTo>
                  <a:lnTo>
                    <a:pt x="3693608" y="0"/>
                  </a:lnTo>
                  <a:lnTo>
                    <a:pt x="3624006" y="0"/>
                  </a:lnTo>
                  <a:lnTo>
                    <a:pt x="3276448" y="0"/>
                  </a:lnTo>
                  <a:lnTo>
                    <a:pt x="1622622" y="0"/>
                  </a:lnTo>
                  <a:lnTo>
                    <a:pt x="1600504" y="14997"/>
                  </a:lnTo>
                  <a:cubicBezTo>
                    <a:pt x="573594" y="754641"/>
                    <a:pt x="0" y="2093192"/>
                    <a:pt x="0" y="3621656"/>
                  </a:cubicBezTo>
                  <a:cubicBezTo>
                    <a:pt x="0" y="4969131"/>
                    <a:pt x="928496" y="5602839"/>
                    <a:pt x="1873886" y="6374814"/>
                  </a:cubicBezTo>
                  <a:cubicBezTo>
                    <a:pt x="2046046" y="6515397"/>
                    <a:pt x="2216632" y="6653108"/>
                    <a:pt x="2390406" y="6780599"/>
                  </a:cubicBezTo>
                  <a:lnTo>
                    <a:pt x="2502136" y="6858000"/>
                  </a:lnTo>
                  <a:lnTo>
                    <a:pt x="3276448" y="6858000"/>
                  </a:lnTo>
                  <a:lnTo>
                    <a:pt x="3624006" y="6858000"/>
                  </a:lnTo>
                  <a:lnTo>
                    <a:pt x="3693608" y="6858000"/>
                  </a:lnTo>
                  <a:lnTo>
                    <a:pt x="4288354" y="6858000"/>
                  </a:lnTo>
                  <a:lnTo>
                    <a:pt x="4357958" y="6858000"/>
                  </a:lnTo>
                  <a:lnTo>
                    <a:pt x="4816638" y="6858000"/>
                  </a:lnTo>
                  <a:lnTo>
                    <a:pt x="4886240" y="6858000"/>
                  </a:lnTo>
                  <a:lnTo>
                    <a:pt x="5480986" y="6858000"/>
                  </a:lnTo>
                  <a:lnTo>
                    <a:pt x="5550590" y="6858000"/>
                  </a:lnTo>
                  <a:lnTo>
                    <a:pt x="5634635" y="6858000"/>
                  </a:lnTo>
                  <a:lnTo>
                    <a:pt x="6672460" y="6858000"/>
                  </a:lnTo>
                  <a:lnTo>
                    <a:pt x="6784188" y="6780599"/>
                  </a:lnTo>
                  <a:cubicBezTo>
                    <a:pt x="6957963" y="6653108"/>
                    <a:pt x="7128548" y="6515397"/>
                    <a:pt x="7300708" y="6374814"/>
                  </a:cubicBezTo>
                  <a:cubicBezTo>
                    <a:pt x="8246100" y="5602839"/>
                    <a:pt x="9174595" y="4969131"/>
                    <a:pt x="9174595" y="3621656"/>
                  </a:cubicBezTo>
                  <a:cubicBezTo>
                    <a:pt x="9174595" y="2093192"/>
                    <a:pt x="8601001" y="754641"/>
                    <a:pt x="7574092" y="14997"/>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59" name="Freeform: Shape 2058">
              <a:extLst>
                <a:ext uri="{FF2B5EF4-FFF2-40B4-BE49-F238E27FC236}">
                  <a16:creationId xmlns:a16="http://schemas.microsoft.com/office/drawing/2014/main" id="{9EE62D72-11EF-40E9-BF23-0FCAEACDD7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708673"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060" name="Freeform: Shape 2059">
              <a:extLst>
                <a:ext uri="{FF2B5EF4-FFF2-40B4-BE49-F238E27FC236}">
                  <a16:creationId xmlns:a16="http://schemas.microsoft.com/office/drawing/2014/main" id="{676336F2-6633-4E26-8760-05F94D87D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75235"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061" name="Freeform: Shape 2060">
              <a:extLst>
                <a:ext uri="{FF2B5EF4-FFF2-40B4-BE49-F238E27FC236}">
                  <a16:creationId xmlns:a16="http://schemas.microsoft.com/office/drawing/2014/main" id="{39F3102E-7749-422F-8F51-A148252B8E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547625" y="0"/>
              <a:ext cx="2209181" cy="6858000"/>
            </a:xfrm>
            <a:custGeom>
              <a:avLst/>
              <a:gdLst>
                <a:gd name="connsiteX0" fmla="*/ 955085 w 2209181"/>
                <a:gd name="connsiteY0" fmla="*/ 0 h 6858000"/>
                <a:gd name="connsiteX1" fmla="*/ 937727 w 2209181"/>
                <a:gd name="connsiteY1" fmla="*/ 0 h 6858000"/>
                <a:gd name="connsiteX2" fmla="*/ 963738 w 2209181"/>
                <a:gd name="connsiteY2" fmla="*/ 24346 h 6858000"/>
                <a:gd name="connsiteX3" fmla="*/ 2184004 w 2209181"/>
                <a:gd name="connsiteY3" fmla="*/ 3809420 h 6858000"/>
                <a:gd name="connsiteX4" fmla="*/ 218679 w 2209181"/>
                <a:gd name="connsiteY4" fmla="*/ 6681644 h 6858000"/>
                <a:gd name="connsiteX5" fmla="*/ 0 w 2209181"/>
                <a:gd name="connsiteY5" fmla="*/ 6858000 h 6858000"/>
                <a:gd name="connsiteX6" fmla="*/ 19349 w 2209181"/>
                <a:gd name="connsiteY6" fmla="*/ 6858000 h 6858000"/>
                <a:gd name="connsiteX7" fmla="*/ 236958 w 2209181"/>
                <a:gd name="connsiteY7" fmla="*/ 6682507 h 6858000"/>
                <a:gd name="connsiteX8" fmla="*/ 2202283 w 2209181"/>
                <a:gd name="connsiteY8" fmla="*/ 3810283 h 6858000"/>
                <a:gd name="connsiteX9" fmla="*/ 982018 w 2209181"/>
                <a:gd name="connsiteY9" fmla="*/ 2521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9181" h="6858000">
                  <a:moveTo>
                    <a:pt x="955085" y="0"/>
                  </a:moveTo>
                  <a:lnTo>
                    <a:pt x="937727" y="0"/>
                  </a:lnTo>
                  <a:lnTo>
                    <a:pt x="963738" y="24346"/>
                  </a:lnTo>
                  <a:cubicBezTo>
                    <a:pt x="1818009" y="885455"/>
                    <a:pt x="2251801" y="2269402"/>
                    <a:pt x="2184004" y="3809420"/>
                  </a:cubicBezTo>
                  <a:cubicBezTo>
                    <a:pt x="2120250" y="5257592"/>
                    <a:pt x="1181008" y="5895709"/>
                    <a:pt x="218679" y="6681644"/>
                  </a:cubicBezTo>
                  <a:lnTo>
                    <a:pt x="0" y="6858000"/>
                  </a:lnTo>
                  <a:lnTo>
                    <a:pt x="19349" y="6858000"/>
                  </a:lnTo>
                  <a:lnTo>
                    <a:pt x="236958" y="6682507"/>
                  </a:lnTo>
                  <a:cubicBezTo>
                    <a:pt x="1199288" y="5896573"/>
                    <a:pt x="2138530" y="5258455"/>
                    <a:pt x="2202283" y="3810283"/>
                  </a:cubicBezTo>
                  <a:cubicBezTo>
                    <a:pt x="2270080" y="2270266"/>
                    <a:pt x="1836289" y="886318"/>
                    <a:pt x="982018" y="25210"/>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062" name="Freeform: Shape 2061">
              <a:extLst>
                <a:ext uri="{FF2B5EF4-FFF2-40B4-BE49-F238E27FC236}">
                  <a16:creationId xmlns:a16="http://schemas.microsoft.com/office/drawing/2014/main" id="{871191CD-1211-4C40-9D45-449D9BE65A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436349" y="0"/>
              <a:ext cx="2209181" cy="6858000"/>
            </a:xfrm>
            <a:custGeom>
              <a:avLst/>
              <a:gdLst>
                <a:gd name="connsiteX0" fmla="*/ 937727 w 2209181"/>
                <a:gd name="connsiteY0" fmla="*/ 0 h 6858000"/>
                <a:gd name="connsiteX1" fmla="*/ 955085 w 2209181"/>
                <a:gd name="connsiteY1" fmla="*/ 0 h 6858000"/>
                <a:gd name="connsiteX2" fmla="*/ 982018 w 2209181"/>
                <a:gd name="connsiteY2" fmla="*/ 25210 h 6858000"/>
                <a:gd name="connsiteX3" fmla="*/ 2202283 w 2209181"/>
                <a:gd name="connsiteY3" fmla="*/ 3810283 h 6858000"/>
                <a:gd name="connsiteX4" fmla="*/ 236958 w 2209181"/>
                <a:gd name="connsiteY4" fmla="*/ 6682507 h 6858000"/>
                <a:gd name="connsiteX5" fmla="*/ 19349 w 2209181"/>
                <a:gd name="connsiteY5" fmla="*/ 6858000 h 6858000"/>
                <a:gd name="connsiteX6" fmla="*/ 0 w 2209181"/>
                <a:gd name="connsiteY6" fmla="*/ 6858000 h 6858000"/>
                <a:gd name="connsiteX7" fmla="*/ 218679 w 2209181"/>
                <a:gd name="connsiteY7" fmla="*/ 6681644 h 6858000"/>
                <a:gd name="connsiteX8" fmla="*/ 2184004 w 2209181"/>
                <a:gd name="connsiteY8" fmla="*/ 3809420 h 6858000"/>
                <a:gd name="connsiteX9" fmla="*/ 963738 w 2209181"/>
                <a:gd name="connsiteY9" fmla="*/ 2434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9181" h="6858000">
                  <a:moveTo>
                    <a:pt x="937727" y="0"/>
                  </a:moveTo>
                  <a:lnTo>
                    <a:pt x="955085" y="0"/>
                  </a:lnTo>
                  <a:lnTo>
                    <a:pt x="982018" y="25210"/>
                  </a:lnTo>
                  <a:cubicBezTo>
                    <a:pt x="1836289" y="886318"/>
                    <a:pt x="2270080" y="2270266"/>
                    <a:pt x="2202283" y="3810283"/>
                  </a:cubicBezTo>
                  <a:cubicBezTo>
                    <a:pt x="2138530" y="5258455"/>
                    <a:pt x="1199288" y="5896573"/>
                    <a:pt x="236958" y="6682507"/>
                  </a:cubicBezTo>
                  <a:lnTo>
                    <a:pt x="19349" y="6858000"/>
                  </a:lnTo>
                  <a:lnTo>
                    <a:pt x="0" y="6858000"/>
                  </a:lnTo>
                  <a:lnTo>
                    <a:pt x="218679" y="6681644"/>
                  </a:lnTo>
                  <a:cubicBezTo>
                    <a:pt x="1181008" y="5895709"/>
                    <a:pt x="2120250" y="5257592"/>
                    <a:pt x="2184004" y="3809420"/>
                  </a:cubicBezTo>
                  <a:cubicBezTo>
                    <a:pt x="2251801" y="2269402"/>
                    <a:pt x="1818009" y="885455"/>
                    <a:pt x="963738" y="24346"/>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grpSp>
      <p:pic>
        <p:nvPicPr>
          <p:cNvPr id="2050" name="Picture 2" descr="bell pepper (1)">
            <a:extLst>
              <a:ext uri="{FF2B5EF4-FFF2-40B4-BE49-F238E27FC236}">
                <a16:creationId xmlns:a16="http://schemas.microsoft.com/office/drawing/2014/main" id="{71A02F40-BA81-283C-A8C6-728AC63750D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061649" y="1180532"/>
            <a:ext cx="5859437" cy="4394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5952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9" name="Rectangle 3078">
            <a:extLst>
              <a:ext uri="{FF2B5EF4-FFF2-40B4-BE49-F238E27FC236}">
                <a16:creationId xmlns:a16="http://schemas.microsoft.com/office/drawing/2014/main" id="{D153EDB2-4AAD-43F4-AE78-4D326C8133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Meiryo"/>
            </a:endParaRPr>
          </a:p>
        </p:txBody>
      </p:sp>
      <p:grpSp>
        <p:nvGrpSpPr>
          <p:cNvPr id="3081" name="Group 3080">
            <a:extLst>
              <a:ext uri="{FF2B5EF4-FFF2-40B4-BE49-F238E27FC236}">
                <a16:creationId xmlns:a16="http://schemas.microsoft.com/office/drawing/2014/main" id="{A3CB7779-72E2-4E92-AE18-6BBC335DD8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7625" y="0"/>
            <a:ext cx="11097905" cy="6858000"/>
            <a:chOff x="547625" y="0"/>
            <a:chExt cx="11097905" cy="6858000"/>
          </a:xfrm>
        </p:grpSpPr>
        <p:sp>
          <p:nvSpPr>
            <p:cNvPr id="3082" name="Freeform: Shape 3081">
              <a:extLst>
                <a:ext uri="{FF2B5EF4-FFF2-40B4-BE49-F238E27FC236}">
                  <a16:creationId xmlns:a16="http://schemas.microsoft.com/office/drawing/2014/main" id="{175B9DA5-08BD-40EA-B06C-3D3CCD06A8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907575" y="0"/>
              <a:ext cx="10345003" cy="6858000"/>
            </a:xfrm>
            <a:custGeom>
              <a:avLst/>
              <a:gdLst>
                <a:gd name="connsiteX0" fmla="*/ 7551973 w 9174595"/>
                <a:gd name="connsiteY0" fmla="*/ 0 h 6858000"/>
                <a:gd name="connsiteX1" fmla="*/ 5634635 w 9174595"/>
                <a:gd name="connsiteY1" fmla="*/ 0 h 6858000"/>
                <a:gd name="connsiteX2" fmla="*/ 5550590 w 9174595"/>
                <a:gd name="connsiteY2" fmla="*/ 0 h 6858000"/>
                <a:gd name="connsiteX3" fmla="*/ 5480986 w 9174595"/>
                <a:gd name="connsiteY3" fmla="*/ 0 h 6858000"/>
                <a:gd name="connsiteX4" fmla="*/ 4886240 w 9174595"/>
                <a:gd name="connsiteY4" fmla="*/ 0 h 6858000"/>
                <a:gd name="connsiteX5" fmla="*/ 4816638 w 9174595"/>
                <a:gd name="connsiteY5" fmla="*/ 0 h 6858000"/>
                <a:gd name="connsiteX6" fmla="*/ 4357958 w 9174595"/>
                <a:gd name="connsiteY6" fmla="*/ 0 h 6858000"/>
                <a:gd name="connsiteX7" fmla="*/ 4288354 w 9174595"/>
                <a:gd name="connsiteY7" fmla="*/ 0 h 6858000"/>
                <a:gd name="connsiteX8" fmla="*/ 3693608 w 9174595"/>
                <a:gd name="connsiteY8" fmla="*/ 0 h 6858000"/>
                <a:gd name="connsiteX9" fmla="*/ 3624006 w 9174595"/>
                <a:gd name="connsiteY9" fmla="*/ 0 h 6858000"/>
                <a:gd name="connsiteX10" fmla="*/ 3276448 w 9174595"/>
                <a:gd name="connsiteY10" fmla="*/ 0 h 6858000"/>
                <a:gd name="connsiteX11" fmla="*/ 1622622 w 9174595"/>
                <a:gd name="connsiteY11" fmla="*/ 0 h 6858000"/>
                <a:gd name="connsiteX12" fmla="*/ 1600504 w 9174595"/>
                <a:gd name="connsiteY12" fmla="*/ 14997 h 6858000"/>
                <a:gd name="connsiteX13" fmla="*/ 0 w 9174595"/>
                <a:gd name="connsiteY13" fmla="*/ 3621656 h 6858000"/>
                <a:gd name="connsiteX14" fmla="*/ 1873886 w 9174595"/>
                <a:gd name="connsiteY14" fmla="*/ 6374814 h 6858000"/>
                <a:gd name="connsiteX15" fmla="*/ 2390406 w 9174595"/>
                <a:gd name="connsiteY15" fmla="*/ 6780599 h 6858000"/>
                <a:gd name="connsiteX16" fmla="*/ 2502136 w 9174595"/>
                <a:gd name="connsiteY16" fmla="*/ 6858000 h 6858000"/>
                <a:gd name="connsiteX17" fmla="*/ 3276448 w 9174595"/>
                <a:gd name="connsiteY17" fmla="*/ 6858000 h 6858000"/>
                <a:gd name="connsiteX18" fmla="*/ 3624006 w 9174595"/>
                <a:gd name="connsiteY18" fmla="*/ 6858000 h 6858000"/>
                <a:gd name="connsiteX19" fmla="*/ 3693608 w 9174595"/>
                <a:gd name="connsiteY19" fmla="*/ 6858000 h 6858000"/>
                <a:gd name="connsiteX20" fmla="*/ 4288354 w 9174595"/>
                <a:gd name="connsiteY20" fmla="*/ 6858000 h 6858000"/>
                <a:gd name="connsiteX21" fmla="*/ 4357958 w 9174595"/>
                <a:gd name="connsiteY21" fmla="*/ 6858000 h 6858000"/>
                <a:gd name="connsiteX22" fmla="*/ 4816638 w 9174595"/>
                <a:gd name="connsiteY22" fmla="*/ 6858000 h 6858000"/>
                <a:gd name="connsiteX23" fmla="*/ 4886240 w 9174595"/>
                <a:gd name="connsiteY23" fmla="*/ 6858000 h 6858000"/>
                <a:gd name="connsiteX24" fmla="*/ 5480986 w 9174595"/>
                <a:gd name="connsiteY24" fmla="*/ 6858000 h 6858000"/>
                <a:gd name="connsiteX25" fmla="*/ 5550590 w 9174595"/>
                <a:gd name="connsiteY25" fmla="*/ 6858000 h 6858000"/>
                <a:gd name="connsiteX26" fmla="*/ 5634635 w 9174595"/>
                <a:gd name="connsiteY26" fmla="*/ 6858000 h 6858000"/>
                <a:gd name="connsiteX27" fmla="*/ 6672460 w 9174595"/>
                <a:gd name="connsiteY27" fmla="*/ 6858000 h 6858000"/>
                <a:gd name="connsiteX28" fmla="*/ 6784188 w 9174595"/>
                <a:gd name="connsiteY28" fmla="*/ 6780599 h 6858000"/>
                <a:gd name="connsiteX29" fmla="*/ 7300708 w 9174595"/>
                <a:gd name="connsiteY29" fmla="*/ 6374814 h 6858000"/>
                <a:gd name="connsiteX30" fmla="*/ 9174595 w 9174595"/>
                <a:gd name="connsiteY30" fmla="*/ 3621656 h 6858000"/>
                <a:gd name="connsiteX31" fmla="*/ 7574092 w 9174595"/>
                <a:gd name="connsiteY3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174595" h="6858000">
                  <a:moveTo>
                    <a:pt x="7551973" y="0"/>
                  </a:moveTo>
                  <a:lnTo>
                    <a:pt x="5634635" y="0"/>
                  </a:lnTo>
                  <a:lnTo>
                    <a:pt x="5550590" y="0"/>
                  </a:lnTo>
                  <a:lnTo>
                    <a:pt x="5480986" y="0"/>
                  </a:lnTo>
                  <a:lnTo>
                    <a:pt x="4886240" y="0"/>
                  </a:lnTo>
                  <a:lnTo>
                    <a:pt x="4816638" y="0"/>
                  </a:lnTo>
                  <a:lnTo>
                    <a:pt x="4357958" y="0"/>
                  </a:lnTo>
                  <a:lnTo>
                    <a:pt x="4288354" y="0"/>
                  </a:lnTo>
                  <a:lnTo>
                    <a:pt x="3693608" y="0"/>
                  </a:lnTo>
                  <a:lnTo>
                    <a:pt x="3624006" y="0"/>
                  </a:lnTo>
                  <a:lnTo>
                    <a:pt x="3276448" y="0"/>
                  </a:lnTo>
                  <a:lnTo>
                    <a:pt x="1622622" y="0"/>
                  </a:lnTo>
                  <a:lnTo>
                    <a:pt x="1600504" y="14997"/>
                  </a:lnTo>
                  <a:cubicBezTo>
                    <a:pt x="573594" y="754641"/>
                    <a:pt x="0" y="2093192"/>
                    <a:pt x="0" y="3621656"/>
                  </a:cubicBezTo>
                  <a:cubicBezTo>
                    <a:pt x="0" y="4969131"/>
                    <a:pt x="928496" y="5602839"/>
                    <a:pt x="1873886" y="6374814"/>
                  </a:cubicBezTo>
                  <a:cubicBezTo>
                    <a:pt x="2046046" y="6515397"/>
                    <a:pt x="2216632" y="6653108"/>
                    <a:pt x="2390406" y="6780599"/>
                  </a:cubicBezTo>
                  <a:lnTo>
                    <a:pt x="2502136" y="6858000"/>
                  </a:lnTo>
                  <a:lnTo>
                    <a:pt x="3276448" y="6858000"/>
                  </a:lnTo>
                  <a:lnTo>
                    <a:pt x="3624006" y="6858000"/>
                  </a:lnTo>
                  <a:lnTo>
                    <a:pt x="3693608" y="6858000"/>
                  </a:lnTo>
                  <a:lnTo>
                    <a:pt x="4288354" y="6858000"/>
                  </a:lnTo>
                  <a:lnTo>
                    <a:pt x="4357958" y="6858000"/>
                  </a:lnTo>
                  <a:lnTo>
                    <a:pt x="4816638" y="6858000"/>
                  </a:lnTo>
                  <a:lnTo>
                    <a:pt x="4886240" y="6858000"/>
                  </a:lnTo>
                  <a:lnTo>
                    <a:pt x="5480986" y="6858000"/>
                  </a:lnTo>
                  <a:lnTo>
                    <a:pt x="5550590" y="6858000"/>
                  </a:lnTo>
                  <a:lnTo>
                    <a:pt x="5634635" y="6858000"/>
                  </a:lnTo>
                  <a:lnTo>
                    <a:pt x="6672460" y="6858000"/>
                  </a:lnTo>
                  <a:lnTo>
                    <a:pt x="6784188" y="6780599"/>
                  </a:lnTo>
                  <a:cubicBezTo>
                    <a:pt x="6957963" y="6653108"/>
                    <a:pt x="7128548" y="6515397"/>
                    <a:pt x="7300708" y="6374814"/>
                  </a:cubicBezTo>
                  <a:cubicBezTo>
                    <a:pt x="8246100" y="5602839"/>
                    <a:pt x="9174595" y="4969131"/>
                    <a:pt x="9174595" y="3621656"/>
                  </a:cubicBezTo>
                  <a:cubicBezTo>
                    <a:pt x="9174595" y="2093192"/>
                    <a:pt x="8601001" y="754641"/>
                    <a:pt x="7574092" y="14997"/>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83" name="Freeform: Shape 3082">
              <a:extLst>
                <a:ext uri="{FF2B5EF4-FFF2-40B4-BE49-F238E27FC236}">
                  <a16:creationId xmlns:a16="http://schemas.microsoft.com/office/drawing/2014/main" id="{9EE62D72-11EF-40E9-BF23-0FCAEACDD7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708673"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3084" name="Freeform: Shape 3083">
              <a:extLst>
                <a:ext uri="{FF2B5EF4-FFF2-40B4-BE49-F238E27FC236}">
                  <a16:creationId xmlns:a16="http://schemas.microsoft.com/office/drawing/2014/main" id="{676336F2-6633-4E26-8760-05F94D87D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75235"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3085" name="Freeform: Shape 3084">
              <a:extLst>
                <a:ext uri="{FF2B5EF4-FFF2-40B4-BE49-F238E27FC236}">
                  <a16:creationId xmlns:a16="http://schemas.microsoft.com/office/drawing/2014/main" id="{39F3102E-7749-422F-8F51-A148252B8E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547625" y="0"/>
              <a:ext cx="2209181" cy="6858000"/>
            </a:xfrm>
            <a:custGeom>
              <a:avLst/>
              <a:gdLst>
                <a:gd name="connsiteX0" fmla="*/ 955085 w 2209181"/>
                <a:gd name="connsiteY0" fmla="*/ 0 h 6858000"/>
                <a:gd name="connsiteX1" fmla="*/ 937727 w 2209181"/>
                <a:gd name="connsiteY1" fmla="*/ 0 h 6858000"/>
                <a:gd name="connsiteX2" fmla="*/ 963738 w 2209181"/>
                <a:gd name="connsiteY2" fmla="*/ 24346 h 6858000"/>
                <a:gd name="connsiteX3" fmla="*/ 2184004 w 2209181"/>
                <a:gd name="connsiteY3" fmla="*/ 3809420 h 6858000"/>
                <a:gd name="connsiteX4" fmla="*/ 218679 w 2209181"/>
                <a:gd name="connsiteY4" fmla="*/ 6681644 h 6858000"/>
                <a:gd name="connsiteX5" fmla="*/ 0 w 2209181"/>
                <a:gd name="connsiteY5" fmla="*/ 6858000 h 6858000"/>
                <a:gd name="connsiteX6" fmla="*/ 19349 w 2209181"/>
                <a:gd name="connsiteY6" fmla="*/ 6858000 h 6858000"/>
                <a:gd name="connsiteX7" fmla="*/ 236958 w 2209181"/>
                <a:gd name="connsiteY7" fmla="*/ 6682507 h 6858000"/>
                <a:gd name="connsiteX8" fmla="*/ 2202283 w 2209181"/>
                <a:gd name="connsiteY8" fmla="*/ 3810283 h 6858000"/>
                <a:gd name="connsiteX9" fmla="*/ 982018 w 2209181"/>
                <a:gd name="connsiteY9" fmla="*/ 2521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9181" h="6858000">
                  <a:moveTo>
                    <a:pt x="955085" y="0"/>
                  </a:moveTo>
                  <a:lnTo>
                    <a:pt x="937727" y="0"/>
                  </a:lnTo>
                  <a:lnTo>
                    <a:pt x="963738" y="24346"/>
                  </a:lnTo>
                  <a:cubicBezTo>
                    <a:pt x="1818009" y="885455"/>
                    <a:pt x="2251801" y="2269402"/>
                    <a:pt x="2184004" y="3809420"/>
                  </a:cubicBezTo>
                  <a:cubicBezTo>
                    <a:pt x="2120250" y="5257592"/>
                    <a:pt x="1181008" y="5895709"/>
                    <a:pt x="218679" y="6681644"/>
                  </a:cubicBezTo>
                  <a:lnTo>
                    <a:pt x="0" y="6858000"/>
                  </a:lnTo>
                  <a:lnTo>
                    <a:pt x="19349" y="6858000"/>
                  </a:lnTo>
                  <a:lnTo>
                    <a:pt x="236958" y="6682507"/>
                  </a:lnTo>
                  <a:cubicBezTo>
                    <a:pt x="1199288" y="5896573"/>
                    <a:pt x="2138530" y="5258455"/>
                    <a:pt x="2202283" y="3810283"/>
                  </a:cubicBezTo>
                  <a:cubicBezTo>
                    <a:pt x="2270080" y="2270266"/>
                    <a:pt x="1836289" y="886318"/>
                    <a:pt x="982018" y="25210"/>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3086" name="Freeform: Shape 3085">
              <a:extLst>
                <a:ext uri="{FF2B5EF4-FFF2-40B4-BE49-F238E27FC236}">
                  <a16:creationId xmlns:a16="http://schemas.microsoft.com/office/drawing/2014/main" id="{871191CD-1211-4C40-9D45-449D9BE65A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436349" y="0"/>
              <a:ext cx="2209181" cy="6858000"/>
            </a:xfrm>
            <a:custGeom>
              <a:avLst/>
              <a:gdLst>
                <a:gd name="connsiteX0" fmla="*/ 937727 w 2209181"/>
                <a:gd name="connsiteY0" fmla="*/ 0 h 6858000"/>
                <a:gd name="connsiteX1" fmla="*/ 955085 w 2209181"/>
                <a:gd name="connsiteY1" fmla="*/ 0 h 6858000"/>
                <a:gd name="connsiteX2" fmla="*/ 982018 w 2209181"/>
                <a:gd name="connsiteY2" fmla="*/ 25210 h 6858000"/>
                <a:gd name="connsiteX3" fmla="*/ 2202283 w 2209181"/>
                <a:gd name="connsiteY3" fmla="*/ 3810283 h 6858000"/>
                <a:gd name="connsiteX4" fmla="*/ 236958 w 2209181"/>
                <a:gd name="connsiteY4" fmla="*/ 6682507 h 6858000"/>
                <a:gd name="connsiteX5" fmla="*/ 19349 w 2209181"/>
                <a:gd name="connsiteY5" fmla="*/ 6858000 h 6858000"/>
                <a:gd name="connsiteX6" fmla="*/ 0 w 2209181"/>
                <a:gd name="connsiteY6" fmla="*/ 6858000 h 6858000"/>
                <a:gd name="connsiteX7" fmla="*/ 218679 w 2209181"/>
                <a:gd name="connsiteY7" fmla="*/ 6681644 h 6858000"/>
                <a:gd name="connsiteX8" fmla="*/ 2184004 w 2209181"/>
                <a:gd name="connsiteY8" fmla="*/ 3809420 h 6858000"/>
                <a:gd name="connsiteX9" fmla="*/ 963738 w 2209181"/>
                <a:gd name="connsiteY9" fmla="*/ 2434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9181" h="6858000">
                  <a:moveTo>
                    <a:pt x="937727" y="0"/>
                  </a:moveTo>
                  <a:lnTo>
                    <a:pt x="955085" y="0"/>
                  </a:lnTo>
                  <a:lnTo>
                    <a:pt x="982018" y="25210"/>
                  </a:lnTo>
                  <a:cubicBezTo>
                    <a:pt x="1836289" y="886318"/>
                    <a:pt x="2270080" y="2270266"/>
                    <a:pt x="2202283" y="3810283"/>
                  </a:cubicBezTo>
                  <a:cubicBezTo>
                    <a:pt x="2138530" y="5258455"/>
                    <a:pt x="1199288" y="5896573"/>
                    <a:pt x="236958" y="6682507"/>
                  </a:cubicBezTo>
                  <a:lnTo>
                    <a:pt x="19349" y="6858000"/>
                  </a:lnTo>
                  <a:lnTo>
                    <a:pt x="0" y="6858000"/>
                  </a:lnTo>
                  <a:lnTo>
                    <a:pt x="218679" y="6681644"/>
                  </a:lnTo>
                  <a:cubicBezTo>
                    <a:pt x="1181008" y="5895709"/>
                    <a:pt x="2120250" y="5257592"/>
                    <a:pt x="2184004" y="3809420"/>
                  </a:cubicBezTo>
                  <a:cubicBezTo>
                    <a:pt x="2251801" y="2269402"/>
                    <a:pt x="1818009" y="885455"/>
                    <a:pt x="963738" y="24346"/>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grpSp>
      <p:pic>
        <p:nvPicPr>
          <p:cNvPr id="3074" name="Picture 2" descr="bell pepper">
            <a:extLst>
              <a:ext uri="{FF2B5EF4-FFF2-40B4-BE49-F238E27FC236}">
                <a16:creationId xmlns:a16="http://schemas.microsoft.com/office/drawing/2014/main" id="{077DEF68-935E-FF16-2727-2DE1714E216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699549" y="1180532"/>
            <a:ext cx="6583637" cy="4394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6075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56" name="Rectangle 6155">
            <a:extLst>
              <a:ext uri="{FF2B5EF4-FFF2-40B4-BE49-F238E27FC236}">
                <a16:creationId xmlns:a16="http://schemas.microsoft.com/office/drawing/2014/main" id="{D153EDB2-4AAD-43F4-AE78-4D326C8133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Meiryo"/>
            </a:endParaRPr>
          </a:p>
        </p:txBody>
      </p:sp>
      <p:grpSp>
        <p:nvGrpSpPr>
          <p:cNvPr id="6158" name="Group 6157">
            <a:extLst>
              <a:ext uri="{FF2B5EF4-FFF2-40B4-BE49-F238E27FC236}">
                <a16:creationId xmlns:a16="http://schemas.microsoft.com/office/drawing/2014/main" id="{A3CB7779-72E2-4E92-AE18-6BBC335DD8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7625" y="0"/>
            <a:ext cx="11097905" cy="6858000"/>
            <a:chOff x="547625" y="0"/>
            <a:chExt cx="11097905" cy="6858000"/>
          </a:xfrm>
        </p:grpSpPr>
        <p:sp>
          <p:nvSpPr>
            <p:cNvPr id="6159" name="Freeform: Shape 6158">
              <a:extLst>
                <a:ext uri="{FF2B5EF4-FFF2-40B4-BE49-F238E27FC236}">
                  <a16:creationId xmlns:a16="http://schemas.microsoft.com/office/drawing/2014/main" id="{175B9DA5-08BD-40EA-B06C-3D3CCD06A8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907575" y="0"/>
              <a:ext cx="10345003" cy="6858000"/>
            </a:xfrm>
            <a:custGeom>
              <a:avLst/>
              <a:gdLst>
                <a:gd name="connsiteX0" fmla="*/ 7551973 w 9174595"/>
                <a:gd name="connsiteY0" fmla="*/ 0 h 6858000"/>
                <a:gd name="connsiteX1" fmla="*/ 5634635 w 9174595"/>
                <a:gd name="connsiteY1" fmla="*/ 0 h 6858000"/>
                <a:gd name="connsiteX2" fmla="*/ 5550590 w 9174595"/>
                <a:gd name="connsiteY2" fmla="*/ 0 h 6858000"/>
                <a:gd name="connsiteX3" fmla="*/ 5480986 w 9174595"/>
                <a:gd name="connsiteY3" fmla="*/ 0 h 6858000"/>
                <a:gd name="connsiteX4" fmla="*/ 4886240 w 9174595"/>
                <a:gd name="connsiteY4" fmla="*/ 0 h 6858000"/>
                <a:gd name="connsiteX5" fmla="*/ 4816638 w 9174595"/>
                <a:gd name="connsiteY5" fmla="*/ 0 h 6858000"/>
                <a:gd name="connsiteX6" fmla="*/ 4357958 w 9174595"/>
                <a:gd name="connsiteY6" fmla="*/ 0 h 6858000"/>
                <a:gd name="connsiteX7" fmla="*/ 4288354 w 9174595"/>
                <a:gd name="connsiteY7" fmla="*/ 0 h 6858000"/>
                <a:gd name="connsiteX8" fmla="*/ 3693608 w 9174595"/>
                <a:gd name="connsiteY8" fmla="*/ 0 h 6858000"/>
                <a:gd name="connsiteX9" fmla="*/ 3624006 w 9174595"/>
                <a:gd name="connsiteY9" fmla="*/ 0 h 6858000"/>
                <a:gd name="connsiteX10" fmla="*/ 3276448 w 9174595"/>
                <a:gd name="connsiteY10" fmla="*/ 0 h 6858000"/>
                <a:gd name="connsiteX11" fmla="*/ 1622622 w 9174595"/>
                <a:gd name="connsiteY11" fmla="*/ 0 h 6858000"/>
                <a:gd name="connsiteX12" fmla="*/ 1600504 w 9174595"/>
                <a:gd name="connsiteY12" fmla="*/ 14997 h 6858000"/>
                <a:gd name="connsiteX13" fmla="*/ 0 w 9174595"/>
                <a:gd name="connsiteY13" fmla="*/ 3621656 h 6858000"/>
                <a:gd name="connsiteX14" fmla="*/ 1873886 w 9174595"/>
                <a:gd name="connsiteY14" fmla="*/ 6374814 h 6858000"/>
                <a:gd name="connsiteX15" fmla="*/ 2390406 w 9174595"/>
                <a:gd name="connsiteY15" fmla="*/ 6780599 h 6858000"/>
                <a:gd name="connsiteX16" fmla="*/ 2502136 w 9174595"/>
                <a:gd name="connsiteY16" fmla="*/ 6858000 h 6858000"/>
                <a:gd name="connsiteX17" fmla="*/ 3276448 w 9174595"/>
                <a:gd name="connsiteY17" fmla="*/ 6858000 h 6858000"/>
                <a:gd name="connsiteX18" fmla="*/ 3624006 w 9174595"/>
                <a:gd name="connsiteY18" fmla="*/ 6858000 h 6858000"/>
                <a:gd name="connsiteX19" fmla="*/ 3693608 w 9174595"/>
                <a:gd name="connsiteY19" fmla="*/ 6858000 h 6858000"/>
                <a:gd name="connsiteX20" fmla="*/ 4288354 w 9174595"/>
                <a:gd name="connsiteY20" fmla="*/ 6858000 h 6858000"/>
                <a:gd name="connsiteX21" fmla="*/ 4357958 w 9174595"/>
                <a:gd name="connsiteY21" fmla="*/ 6858000 h 6858000"/>
                <a:gd name="connsiteX22" fmla="*/ 4816638 w 9174595"/>
                <a:gd name="connsiteY22" fmla="*/ 6858000 h 6858000"/>
                <a:gd name="connsiteX23" fmla="*/ 4886240 w 9174595"/>
                <a:gd name="connsiteY23" fmla="*/ 6858000 h 6858000"/>
                <a:gd name="connsiteX24" fmla="*/ 5480986 w 9174595"/>
                <a:gd name="connsiteY24" fmla="*/ 6858000 h 6858000"/>
                <a:gd name="connsiteX25" fmla="*/ 5550590 w 9174595"/>
                <a:gd name="connsiteY25" fmla="*/ 6858000 h 6858000"/>
                <a:gd name="connsiteX26" fmla="*/ 5634635 w 9174595"/>
                <a:gd name="connsiteY26" fmla="*/ 6858000 h 6858000"/>
                <a:gd name="connsiteX27" fmla="*/ 6672460 w 9174595"/>
                <a:gd name="connsiteY27" fmla="*/ 6858000 h 6858000"/>
                <a:gd name="connsiteX28" fmla="*/ 6784188 w 9174595"/>
                <a:gd name="connsiteY28" fmla="*/ 6780599 h 6858000"/>
                <a:gd name="connsiteX29" fmla="*/ 7300708 w 9174595"/>
                <a:gd name="connsiteY29" fmla="*/ 6374814 h 6858000"/>
                <a:gd name="connsiteX30" fmla="*/ 9174595 w 9174595"/>
                <a:gd name="connsiteY30" fmla="*/ 3621656 h 6858000"/>
                <a:gd name="connsiteX31" fmla="*/ 7574092 w 9174595"/>
                <a:gd name="connsiteY3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174595" h="6858000">
                  <a:moveTo>
                    <a:pt x="7551973" y="0"/>
                  </a:moveTo>
                  <a:lnTo>
                    <a:pt x="5634635" y="0"/>
                  </a:lnTo>
                  <a:lnTo>
                    <a:pt x="5550590" y="0"/>
                  </a:lnTo>
                  <a:lnTo>
                    <a:pt x="5480986" y="0"/>
                  </a:lnTo>
                  <a:lnTo>
                    <a:pt x="4886240" y="0"/>
                  </a:lnTo>
                  <a:lnTo>
                    <a:pt x="4816638" y="0"/>
                  </a:lnTo>
                  <a:lnTo>
                    <a:pt x="4357958" y="0"/>
                  </a:lnTo>
                  <a:lnTo>
                    <a:pt x="4288354" y="0"/>
                  </a:lnTo>
                  <a:lnTo>
                    <a:pt x="3693608" y="0"/>
                  </a:lnTo>
                  <a:lnTo>
                    <a:pt x="3624006" y="0"/>
                  </a:lnTo>
                  <a:lnTo>
                    <a:pt x="3276448" y="0"/>
                  </a:lnTo>
                  <a:lnTo>
                    <a:pt x="1622622" y="0"/>
                  </a:lnTo>
                  <a:lnTo>
                    <a:pt x="1600504" y="14997"/>
                  </a:lnTo>
                  <a:cubicBezTo>
                    <a:pt x="573594" y="754641"/>
                    <a:pt x="0" y="2093192"/>
                    <a:pt x="0" y="3621656"/>
                  </a:cubicBezTo>
                  <a:cubicBezTo>
                    <a:pt x="0" y="4969131"/>
                    <a:pt x="928496" y="5602839"/>
                    <a:pt x="1873886" y="6374814"/>
                  </a:cubicBezTo>
                  <a:cubicBezTo>
                    <a:pt x="2046046" y="6515397"/>
                    <a:pt x="2216632" y="6653108"/>
                    <a:pt x="2390406" y="6780599"/>
                  </a:cubicBezTo>
                  <a:lnTo>
                    <a:pt x="2502136" y="6858000"/>
                  </a:lnTo>
                  <a:lnTo>
                    <a:pt x="3276448" y="6858000"/>
                  </a:lnTo>
                  <a:lnTo>
                    <a:pt x="3624006" y="6858000"/>
                  </a:lnTo>
                  <a:lnTo>
                    <a:pt x="3693608" y="6858000"/>
                  </a:lnTo>
                  <a:lnTo>
                    <a:pt x="4288354" y="6858000"/>
                  </a:lnTo>
                  <a:lnTo>
                    <a:pt x="4357958" y="6858000"/>
                  </a:lnTo>
                  <a:lnTo>
                    <a:pt x="4816638" y="6858000"/>
                  </a:lnTo>
                  <a:lnTo>
                    <a:pt x="4886240" y="6858000"/>
                  </a:lnTo>
                  <a:lnTo>
                    <a:pt x="5480986" y="6858000"/>
                  </a:lnTo>
                  <a:lnTo>
                    <a:pt x="5550590" y="6858000"/>
                  </a:lnTo>
                  <a:lnTo>
                    <a:pt x="5634635" y="6858000"/>
                  </a:lnTo>
                  <a:lnTo>
                    <a:pt x="6672460" y="6858000"/>
                  </a:lnTo>
                  <a:lnTo>
                    <a:pt x="6784188" y="6780599"/>
                  </a:lnTo>
                  <a:cubicBezTo>
                    <a:pt x="6957963" y="6653108"/>
                    <a:pt x="7128548" y="6515397"/>
                    <a:pt x="7300708" y="6374814"/>
                  </a:cubicBezTo>
                  <a:cubicBezTo>
                    <a:pt x="8246100" y="5602839"/>
                    <a:pt x="9174595" y="4969131"/>
                    <a:pt x="9174595" y="3621656"/>
                  </a:cubicBezTo>
                  <a:cubicBezTo>
                    <a:pt x="9174595" y="2093192"/>
                    <a:pt x="8601001" y="754641"/>
                    <a:pt x="7574092" y="14997"/>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160" name="Freeform: Shape 6159">
              <a:extLst>
                <a:ext uri="{FF2B5EF4-FFF2-40B4-BE49-F238E27FC236}">
                  <a16:creationId xmlns:a16="http://schemas.microsoft.com/office/drawing/2014/main" id="{9EE62D72-11EF-40E9-BF23-0FCAEACDD7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708673"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6161" name="Freeform: Shape 6160">
              <a:extLst>
                <a:ext uri="{FF2B5EF4-FFF2-40B4-BE49-F238E27FC236}">
                  <a16:creationId xmlns:a16="http://schemas.microsoft.com/office/drawing/2014/main" id="{676336F2-6633-4E26-8760-05F94D87D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75235"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6162" name="Freeform: Shape 6161">
              <a:extLst>
                <a:ext uri="{FF2B5EF4-FFF2-40B4-BE49-F238E27FC236}">
                  <a16:creationId xmlns:a16="http://schemas.microsoft.com/office/drawing/2014/main" id="{39F3102E-7749-422F-8F51-A148252B8E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547625" y="0"/>
              <a:ext cx="2209181" cy="6858000"/>
            </a:xfrm>
            <a:custGeom>
              <a:avLst/>
              <a:gdLst>
                <a:gd name="connsiteX0" fmla="*/ 955085 w 2209181"/>
                <a:gd name="connsiteY0" fmla="*/ 0 h 6858000"/>
                <a:gd name="connsiteX1" fmla="*/ 937727 w 2209181"/>
                <a:gd name="connsiteY1" fmla="*/ 0 h 6858000"/>
                <a:gd name="connsiteX2" fmla="*/ 963738 w 2209181"/>
                <a:gd name="connsiteY2" fmla="*/ 24346 h 6858000"/>
                <a:gd name="connsiteX3" fmla="*/ 2184004 w 2209181"/>
                <a:gd name="connsiteY3" fmla="*/ 3809420 h 6858000"/>
                <a:gd name="connsiteX4" fmla="*/ 218679 w 2209181"/>
                <a:gd name="connsiteY4" fmla="*/ 6681644 h 6858000"/>
                <a:gd name="connsiteX5" fmla="*/ 0 w 2209181"/>
                <a:gd name="connsiteY5" fmla="*/ 6858000 h 6858000"/>
                <a:gd name="connsiteX6" fmla="*/ 19349 w 2209181"/>
                <a:gd name="connsiteY6" fmla="*/ 6858000 h 6858000"/>
                <a:gd name="connsiteX7" fmla="*/ 236958 w 2209181"/>
                <a:gd name="connsiteY7" fmla="*/ 6682507 h 6858000"/>
                <a:gd name="connsiteX8" fmla="*/ 2202283 w 2209181"/>
                <a:gd name="connsiteY8" fmla="*/ 3810283 h 6858000"/>
                <a:gd name="connsiteX9" fmla="*/ 982018 w 2209181"/>
                <a:gd name="connsiteY9" fmla="*/ 2521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9181" h="6858000">
                  <a:moveTo>
                    <a:pt x="955085" y="0"/>
                  </a:moveTo>
                  <a:lnTo>
                    <a:pt x="937727" y="0"/>
                  </a:lnTo>
                  <a:lnTo>
                    <a:pt x="963738" y="24346"/>
                  </a:lnTo>
                  <a:cubicBezTo>
                    <a:pt x="1818009" y="885455"/>
                    <a:pt x="2251801" y="2269402"/>
                    <a:pt x="2184004" y="3809420"/>
                  </a:cubicBezTo>
                  <a:cubicBezTo>
                    <a:pt x="2120250" y="5257592"/>
                    <a:pt x="1181008" y="5895709"/>
                    <a:pt x="218679" y="6681644"/>
                  </a:cubicBezTo>
                  <a:lnTo>
                    <a:pt x="0" y="6858000"/>
                  </a:lnTo>
                  <a:lnTo>
                    <a:pt x="19349" y="6858000"/>
                  </a:lnTo>
                  <a:lnTo>
                    <a:pt x="236958" y="6682507"/>
                  </a:lnTo>
                  <a:cubicBezTo>
                    <a:pt x="1199288" y="5896573"/>
                    <a:pt x="2138530" y="5258455"/>
                    <a:pt x="2202283" y="3810283"/>
                  </a:cubicBezTo>
                  <a:cubicBezTo>
                    <a:pt x="2270080" y="2270266"/>
                    <a:pt x="1836289" y="886318"/>
                    <a:pt x="982018" y="25210"/>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6163" name="Freeform: Shape 6162">
              <a:extLst>
                <a:ext uri="{FF2B5EF4-FFF2-40B4-BE49-F238E27FC236}">
                  <a16:creationId xmlns:a16="http://schemas.microsoft.com/office/drawing/2014/main" id="{871191CD-1211-4C40-9D45-449D9BE65A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436349" y="0"/>
              <a:ext cx="2209181" cy="6858000"/>
            </a:xfrm>
            <a:custGeom>
              <a:avLst/>
              <a:gdLst>
                <a:gd name="connsiteX0" fmla="*/ 937727 w 2209181"/>
                <a:gd name="connsiteY0" fmla="*/ 0 h 6858000"/>
                <a:gd name="connsiteX1" fmla="*/ 955085 w 2209181"/>
                <a:gd name="connsiteY1" fmla="*/ 0 h 6858000"/>
                <a:gd name="connsiteX2" fmla="*/ 982018 w 2209181"/>
                <a:gd name="connsiteY2" fmla="*/ 25210 h 6858000"/>
                <a:gd name="connsiteX3" fmla="*/ 2202283 w 2209181"/>
                <a:gd name="connsiteY3" fmla="*/ 3810283 h 6858000"/>
                <a:gd name="connsiteX4" fmla="*/ 236958 w 2209181"/>
                <a:gd name="connsiteY4" fmla="*/ 6682507 h 6858000"/>
                <a:gd name="connsiteX5" fmla="*/ 19349 w 2209181"/>
                <a:gd name="connsiteY5" fmla="*/ 6858000 h 6858000"/>
                <a:gd name="connsiteX6" fmla="*/ 0 w 2209181"/>
                <a:gd name="connsiteY6" fmla="*/ 6858000 h 6858000"/>
                <a:gd name="connsiteX7" fmla="*/ 218679 w 2209181"/>
                <a:gd name="connsiteY7" fmla="*/ 6681644 h 6858000"/>
                <a:gd name="connsiteX8" fmla="*/ 2184004 w 2209181"/>
                <a:gd name="connsiteY8" fmla="*/ 3809420 h 6858000"/>
                <a:gd name="connsiteX9" fmla="*/ 963738 w 2209181"/>
                <a:gd name="connsiteY9" fmla="*/ 2434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9181" h="6858000">
                  <a:moveTo>
                    <a:pt x="937727" y="0"/>
                  </a:moveTo>
                  <a:lnTo>
                    <a:pt x="955085" y="0"/>
                  </a:lnTo>
                  <a:lnTo>
                    <a:pt x="982018" y="25210"/>
                  </a:lnTo>
                  <a:cubicBezTo>
                    <a:pt x="1836289" y="886318"/>
                    <a:pt x="2270080" y="2270266"/>
                    <a:pt x="2202283" y="3810283"/>
                  </a:cubicBezTo>
                  <a:cubicBezTo>
                    <a:pt x="2138530" y="5258455"/>
                    <a:pt x="1199288" y="5896573"/>
                    <a:pt x="236958" y="6682507"/>
                  </a:cubicBezTo>
                  <a:lnTo>
                    <a:pt x="19349" y="6858000"/>
                  </a:lnTo>
                  <a:lnTo>
                    <a:pt x="0" y="6858000"/>
                  </a:lnTo>
                  <a:lnTo>
                    <a:pt x="218679" y="6681644"/>
                  </a:lnTo>
                  <a:cubicBezTo>
                    <a:pt x="1181008" y="5895709"/>
                    <a:pt x="2120250" y="5257592"/>
                    <a:pt x="2184004" y="3809420"/>
                  </a:cubicBezTo>
                  <a:cubicBezTo>
                    <a:pt x="2251801" y="2269402"/>
                    <a:pt x="1818009" y="885455"/>
                    <a:pt x="963738" y="24346"/>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grpSp>
      <p:pic>
        <p:nvPicPr>
          <p:cNvPr id="6146" name="Picture 2" descr="r/interestingasfuck - a close up of a blue and purple pattern">
            <a:extLst>
              <a:ext uri="{FF2B5EF4-FFF2-40B4-BE49-F238E27FC236}">
                <a16:creationId xmlns:a16="http://schemas.microsoft.com/office/drawing/2014/main" id="{13BCA780-C085-A296-BEE6-BA54D8A4E4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20463" r="1" b="42841"/>
          <a:stretch>
            <a:fillRect/>
          </a:stretch>
        </p:blipFill>
        <p:spPr bwMode="auto">
          <a:xfrm>
            <a:off x="2210938" y="1251721"/>
            <a:ext cx="7560860" cy="42521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2912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75" name="Rectangle 7174">
            <a:extLst>
              <a:ext uri="{FF2B5EF4-FFF2-40B4-BE49-F238E27FC236}">
                <a16:creationId xmlns:a16="http://schemas.microsoft.com/office/drawing/2014/main" id="{D153EDB2-4AAD-43F4-AE78-4D326C8133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Meiryo"/>
            </a:endParaRPr>
          </a:p>
        </p:txBody>
      </p:sp>
      <p:grpSp>
        <p:nvGrpSpPr>
          <p:cNvPr id="7177" name="Group 7176">
            <a:extLst>
              <a:ext uri="{FF2B5EF4-FFF2-40B4-BE49-F238E27FC236}">
                <a16:creationId xmlns:a16="http://schemas.microsoft.com/office/drawing/2014/main" id="{A3CB7779-72E2-4E92-AE18-6BBC335DD8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7625" y="0"/>
            <a:ext cx="11097905" cy="6858000"/>
            <a:chOff x="547625" y="0"/>
            <a:chExt cx="11097905" cy="6858000"/>
          </a:xfrm>
        </p:grpSpPr>
        <p:sp>
          <p:nvSpPr>
            <p:cNvPr id="7178" name="Freeform: Shape 7177">
              <a:extLst>
                <a:ext uri="{FF2B5EF4-FFF2-40B4-BE49-F238E27FC236}">
                  <a16:creationId xmlns:a16="http://schemas.microsoft.com/office/drawing/2014/main" id="{175B9DA5-08BD-40EA-B06C-3D3CCD06A8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907575" y="0"/>
              <a:ext cx="10345003" cy="6858000"/>
            </a:xfrm>
            <a:custGeom>
              <a:avLst/>
              <a:gdLst>
                <a:gd name="connsiteX0" fmla="*/ 7551973 w 9174595"/>
                <a:gd name="connsiteY0" fmla="*/ 0 h 6858000"/>
                <a:gd name="connsiteX1" fmla="*/ 5634635 w 9174595"/>
                <a:gd name="connsiteY1" fmla="*/ 0 h 6858000"/>
                <a:gd name="connsiteX2" fmla="*/ 5550590 w 9174595"/>
                <a:gd name="connsiteY2" fmla="*/ 0 h 6858000"/>
                <a:gd name="connsiteX3" fmla="*/ 5480986 w 9174595"/>
                <a:gd name="connsiteY3" fmla="*/ 0 h 6858000"/>
                <a:gd name="connsiteX4" fmla="*/ 4886240 w 9174595"/>
                <a:gd name="connsiteY4" fmla="*/ 0 h 6858000"/>
                <a:gd name="connsiteX5" fmla="*/ 4816638 w 9174595"/>
                <a:gd name="connsiteY5" fmla="*/ 0 h 6858000"/>
                <a:gd name="connsiteX6" fmla="*/ 4357958 w 9174595"/>
                <a:gd name="connsiteY6" fmla="*/ 0 h 6858000"/>
                <a:gd name="connsiteX7" fmla="*/ 4288354 w 9174595"/>
                <a:gd name="connsiteY7" fmla="*/ 0 h 6858000"/>
                <a:gd name="connsiteX8" fmla="*/ 3693608 w 9174595"/>
                <a:gd name="connsiteY8" fmla="*/ 0 h 6858000"/>
                <a:gd name="connsiteX9" fmla="*/ 3624006 w 9174595"/>
                <a:gd name="connsiteY9" fmla="*/ 0 h 6858000"/>
                <a:gd name="connsiteX10" fmla="*/ 3276448 w 9174595"/>
                <a:gd name="connsiteY10" fmla="*/ 0 h 6858000"/>
                <a:gd name="connsiteX11" fmla="*/ 1622622 w 9174595"/>
                <a:gd name="connsiteY11" fmla="*/ 0 h 6858000"/>
                <a:gd name="connsiteX12" fmla="*/ 1600504 w 9174595"/>
                <a:gd name="connsiteY12" fmla="*/ 14997 h 6858000"/>
                <a:gd name="connsiteX13" fmla="*/ 0 w 9174595"/>
                <a:gd name="connsiteY13" fmla="*/ 3621656 h 6858000"/>
                <a:gd name="connsiteX14" fmla="*/ 1873886 w 9174595"/>
                <a:gd name="connsiteY14" fmla="*/ 6374814 h 6858000"/>
                <a:gd name="connsiteX15" fmla="*/ 2390406 w 9174595"/>
                <a:gd name="connsiteY15" fmla="*/ 6780599 h 6858000"/>
                <a:gd name="connsiteX16" fmla="*/ 2502136 w 9174595"/>
                <a:gd name="connsiteY16" fmla="*/ 6858000 h 6858000"/>
                <a:gd name="connsiteX17" fmla="*/ 3276448 w 9174595"/>
                <a:gd name="connsiteY17" fmla="*/ 6858000 h 6858000"/>
                <a:gd name="connsiteX18" fmla="*/ 3624006 w 9174595"/>
                <a:gd name="connsiteY18" fmla="*/ 6858000 h 6858000"/>
                <a:gd name="connsiteX19" fmla="*/ 3693608 w 9174595"/>
                <a:gd name="connsiteY19" fmla="*/ 6858000 h 6858000"/>
                <a:gd name="connsiteX20" fmla="*/ 4288354 w 9174595"/>
                <a:gd name="connsiteY20" fmla="*/ 6858000 h 6858000"/>
                <a:gd name="connsiteX21" fmla="*/ 4357958 w 9174595"/>
                <a:gd name="connsiteY21" fmla="*/ 6858000 h 6858000"/>
                <a:gd name="connsiteX22" fmla="*/ 4816638 w 9174595"/>
                <a:gd name="connsiteY22" fmla="*/ 6858000 h 6858000"/>
                <a:gd name="connsiteX23" fmla="*/ 4886240 w 9174595"/>
                <a:gd name="connsiteY23" fmla="*/ 6858000 h 6858000"/>
                <a:gd name="connsiteX24" fmla="*/ 5480986 w 9174595"/>
                <a:gd name="connsiteY24" fmla="*/ 6858000 h 6858000"/>
                <a:gd name="connsiteX25" fmla="*/ 5550590 w 9174595"/>
                <a:gd name="connsiteY25" fmla="*/ 6858000 h 6858000"/>
                <a:gd name="connsiteX26" fmla="*/ 5634635 w 9174595"/>
                <a:gd name="connsiteY26" fmla="*/ 6858000 h 6858000"/>
                <a:gd name="connsiteX27" fmla="*/ 6672460 w 9174595"/>
                <a:gd name="connsiteY27" fmla="*/ 6858000 h 6858000"/>
                <a:gd name="connsiteX28" fmla="*/ 6784188 w 9174595"/>
                <a:gd name="connsiteY28" fmla="*/ 6780599 h 6858000"/>
                <a:gd name="connsiteX29" fmla="*/ 7300708 w 9174595"/>
                <a:gd name="connsiteY29" fmla="*/ 6374814 h 6858000"/>
                <a:gd name="connsiteX30" fmla="*/ 9174595 w 9174595"/>
                <a:gd name="connsiteY30" fmla="*/ 3621656 h 6858000"/>
                <a:gd name="connsiteX31" fmla="*/ 7574092 w 9174595"/>
                <a:gd name="connsiteY3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174595" h="6858000">
                  <a:moveTo>
                    <a:pt x="7551973" y="0"/>
                  </a:moveTo>
                  <a:lnTo>
                    <a:pt x="5634635" y="0"/>
                  </a:lnTo>
                  <a:lnTo>
                    <a:pt x="5550590" y="0"/>
                  </a:lnTo>
                  <a:lnTo>
                    <a:pt x="5480986" y="0"/>
                  </a:lnTo>
                  <a:lnTo>
                    <a:pt x="4886240" y="0"/>
                  </a:lnTo>
                  <a:lnTo>
                    <a:pt x="4816638" y="0"/>
                  </a:lnTo>
                  <a:lnTo>
                    <a:pt x="4357958" y="0"/>
                  </a:lnTo>
                  <a:lnTo>
                    <a:pt x="4288354" y="0"/>
                  </a:lnTo>
                  <a:lnTo>
                    <a:pt x="3693608" y="0"/>
                  </a:lnTo>
                  <a:lnTo>
                    <a:pt x="3624006" y="0"/>
                  </a:lnTo>
                  <a:lnTo>
                    <a:pt x="3276448" y="0"/>
                  </a:lnTo>
                  <a:lnTo>
                    <a:pt x="1622622" y="0"/>
                  </a:lnTo>
                  <a:lnTo>
                    <a:pt x="1600504" y="14997"/>
                  </a:lnTo>
                  <a:cubicBezTo>
                    <a:pt x="573594" y="754641"/>
                    <a:pt x="0" y="2093192"/>
                    <a:pt x="0" y="3621656"/>
                  </a:cubicBezTo>
                  <a:cubicBezTo>
                    <a:pt x="0" y="4969131"/>
                    <a:pt x="928496" y="5602839"/>
                    <a:pt x="1873886" y="6374814"/>
                  </a:cubicBezTo>
                  <a:cubicBezTo>
                    <a:pt x="2046046" y="6515397"/>
                    <a:pt x="2216632" y="6653108"/>
                    <a:pt x="2390406" y="6780599"/>
                  </a:cubicBezTo>
                  <a:lnTo>
                    <a:pt x="2502136" y="6858000"/>
                  </a:lnTo>
                  <a:lnTo>
                    <a:pt x="3276448" y="6858000"/>
                  </a:lnTo>
                  <a:lnTo>
                    <a:pt x="3624006" y="6858000"/>
                  </a:lnTo>
                  <a:lnTo>
                    <a:pt x="3693608" y="6858000"/>
                  </a:lnTo>
                  <a:lnTo>
                    <a:pt x="4288354" y="6858000"/>
                  </a:lnTo>
                  <a:lnTo>
                    <a:pt x="4357958" y="6858000"/>
                  </a:lnTo>
                  <a:lnTo>
                    <a:pt x="4816638" y="6858000"/>
                  </a:lnTo>
                  <a:lnTo>
                    <a:pt x="4886240" y="6858000"/>
                  </a:lnTo>
                  <a:lnTo>
                    <a:pt x="5480986" y="6858000"/>
                  </a:lnTo>
                  <a:lnTo>
                    <a:pt x="5550590" y="6858000"/>
                  </a:lnTo>
                  <a:lnTo>
                    <a:pt x="5634635" y="6858000"/>
                  </a:lnTo>
                  <a:lnTo>
                    <a:pt x="6672460" y="6858000"/>
                  </a:lnTo>
                  <a:lnTo>
                    <a:pt x="6784188" y="6780599"/>
                  </a:lnTo>
                  <a:cubicBezTo>
                    <a:pt x="6957963" y="6653108"/>
                    <a:pt x="7128548" y="6515397"/>
                    <a:pt x="7300708" y="6374814"/>
                  </a:cubicBezTo>
                  <a:cubicBezTo>
                    <a:pt x="8246100" y="5602839"/>
                    <a:pt x="9174595" y="4969131"/>
                    <a:pt x="9174595" y="3621656"/>
                  </a:cubicBezTo>
                  <a:cubicBezTo>
                    <a:pt x="9174595" y="2093192"/>
                    <a:pt x="8601001" y="754641"/>
                    <a:pt x="7574092" y="14997"/>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179" name="Freeform: Shape 7178">
              <a:extLst>
                <a:ext uri="{FF2B5EF4-FFF2-40B4-BE49-F238E27FC236}">
                  <a16:creationId xmlns:a16="http://schemas.microsoft.com/office/drawing/2014/main" id="{9EE62D72-11EF-40E9-BF23-0FCAEACDD7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708673"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7180" name="Freeform: Shape 7179">
              <a:extLst>
                <a:ext uri="{FF2B5EF4-FFF2-40B4-BE49-F238E27FC236}">
                  <a16:creationId xmlns:a16="http://schemas.microsoft.com/office/drawing/2014/main" id="{676336F2-6633-4E26-8760-05F94D87D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75235"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7181" name="Freeform: Shape 7180">
              <a:extLst>
                <a:ext uri="{FF2B5EF4-FFF2-40B4-BE49-F238E27FC236}">
                  <a16:creationId xmlns:a16="http://schemas.microsoft.com/office/drawing/2014/main" id="{39F3102E-7749-422F-8F51-A148252B8E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547625" y="0"/>
              <a:ext cx="2209181" cy="6858000"/>
            </a:xfrm>
            <a:custGeom>
              <a:avLst/>
              <a:gdLst>
                <a:gd name="connsiteX0" fmla="*/ 955085 w 2209181"/>
                <a:gd name="connsiteY0" fmla="*/ 0 h 6858000"/>
                <a:gd name="connsiteX1" fmla="*/ 937727 w 2209181"/>
                <a:gd name="connsiteY1" fmla="*/ 0 h 6858000"/>
                <a:gd name="connsiteX2" fmla="*/ 963738 w 2209181"/>
                <a:gd name="connsiteY2" fmla="*/ 24346 h 6858000"/>
                <a:gd name="connsiteX3" fmla="*/ 2184004 w 2209181"/>
                <a:gd name="connsiteY3" fmla="*/ 3809420 h 6858000"/>
                <a:gd name="connsiteX4" fmla="*/ 218679 w 2209181"/>
                <a:gd name="connsiteY4" fmla="*/ 6681644 h 6858000"/>
                <a:gd name="connsiteX5" fmla="*/ 0 w 2209181"/>
                <a:gd name="connsiteY5" fmla="*/ 6858000 h 6858000"/>
                <a:gd name="connsiteX6" fmla="*/ 19349 w 2209181"/>
                <a:gd name="connsiteY6" fmla="*/ 6858000 h 6858000"/>
                <a:gd name="connsiteX7" fmla="*/ 236958 w 2209181"/>
                <a:gd name="connsiteY7" fmla="*/ 6682507 h 6858000"/>
                <a:gd name="connsiteX8" fmla="*/ 2202283 w 2209181"/>
                <a:gd name="connsiteY8" fmla="*/ 3810283 h 6858000"/>
                <a:gd name="connsiteX9" fmla="*/ 982018 w 2209181"/>
                <a:gd name="connsiteY9" fmla="*/ 2521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9181" h="6858000">
                  <a:moveTo>
                    <a:pt x="955085" y="0"/>
                  </a:moveTo>
                  <a:lnTo>
                    <a:pt x="937727" y="0"/>
                  </a:lnTo>
                  <a:lnTo>
                    <a:pt x="963738" y="24346"/>
                  </a:lnTo>
                  <a:cubicBezTo>
                    <a:pt x="1818009" y="885455"/>
                    <a:pt x="2251801" y="2269402"/>
                    <a:pt x="2184004" y="3809420"/>
                  </a:cubicBezTo>
                  <a:cubicBezTo>
                    <a:pt x="2120250" y="5257592"/>
                    <a:pt x="1181008" y="5895709"/>
                    <a:pt x="218679" y="6681644"/>
                  </a:cubicBezTo>
                  <a:lnTo>
                    <a:pt x="0" y="6858000"/>
                  </a:lnTo>
                  <a:lnTo>
                    <a:pt x="19349" y="6858000"/>
                  </a:lnTo>
                  <a:lnTo>
                    <a:pt x="236958" y="6682507"/>
                  </a:lnTo>
                  <a:cubicBezTo>
                    <a:pt x="1199288" y="5896573"/>
                    <a:pt x="2138530" y="5258455"/>
                    <a:pt x="2202283" y="3810283"/>
                  </a:cubicBezTo>
                  <a:cubicBezTo>
                    <a:pt x="2270080" y="2270266"/>
                    <a:pt x="1836289" y="886318"/>
                    <a:pt x="982018" y="25210"/>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7182" name="Freeform: Shape 7181">
              <a:extLst>
                <a:ext uri="{FF2B5EF4-FFF2-40B4-BE49-F238E27FC236}">
                  <a16:creationId xmlns:a16="http://schemas.microsoft.com/office/drawing/2014/main" id="{871191CD-1211-4C40-9D45-449D9BE65A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436349" y="0"/>
              <a:ext cx="2209181" cy="6858000"/>
            </a:xfrm>
            <a:custGeom>
              <a:avLst/>
              <a:gdLst>
                <a:gd name="connsiteX0" fmla="*/ 937727 w 2209181"/>
                <a:gd name="connsiteY0" fmla="*/ 0 h 6858000"/>
                <a:gd name="connsiteX1" fmla="*/ 955085 w 2209181"/>
                <a:gd name="connsiteY1" fmla="*/ 0 h 6858000"/>
                <a:gd name="connsiteX2" fmla="*/ 982018 w 2209181"/>
                <a:gd name="connsiteY2" fmla="*/ 25210 h 6858000"/>
                <a:gd name="connsiteX3" fmla="*/ 2202283 w 2209181"/>
                <a:gd name="connsiteY3" fmla="*/ 3810283 h 6858000"/>
                <a:gd name="connsiteX4" fmla="*/ 236958 w 2209181"/>
                <a:gd name="connsiteY4" fmla="*/ 6682507 h 6858000"/>
                <a:gd name="connsiteX5" fmla="*/ 19349 w 2209181"/>
                <a:gd name="connsiteY5" fmla="*/ 6858000 h 6858000"/>
                <a:gd name="connsiteX6" fmla="*/ 0 w 2209181"/>
                <a:gd name="connsiteY6" fmla="*/ 6858000 h 6858000"/>
                <a:gd name="connsiteX7" fmla="*/ 218679 w 2209181"/>
                <a:gd name="connsiteY7" fmla="*/ 6681644 h 6858000"/>
                <a:gd name="connsiteX8" fmla="*/ 2184004 w 2209181"/>
                <a:gd name="connsiteY8" fmla="*/ 3809420 h 6858000"/>
                <a:gd name="connsiteX9" fmla="*/ 963738 w 2209181"/>
                <a:gd name="connsiteY9" fmla="*/ 2434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9181" h="6858000">
                  <a:moveTo>
                    <a:pt x="937727" y="0"/>
                  </a:moveTo>
                  <a:lnTo>
                    <a:pt x="955085" y="0"/>
                  </a:lnTo>
                  <a:lnTo>
                    <a:pt x="982018" y="25210"/>
                  </a:lnTo>
                  <a:cubicBezTo>
                    <a:pt x="1836289" y="886318"/>
                    <a:pt x="2270080" y="2270266"/>
                    <a:pt x="2202283" y="3810283"/>
                  </a:cubicBezTo>
                  <a:cubicBezTo>
                    <a:pt x="2138530" y="5258455"/>
                    <a:pt x="1199288" y="5896573"/>
                    <a:pt x="236958" y="6682507"/>
                  </a:cubicBezTo>
                  <a:lnTo>
                    <a:pt x="19349" y="6858000"/>
                  </a:lnTo>
                  <a:lnTo>
                    <a:pt x="0" y="6858000"/>
                  </a:lnTo>
                  <a:lnTo>
                    <a:pt x="218679" y="6681644"/>
                  </a:lnTo>
                  <a:cubicBezTo>
                    <a:pt x="1181008" y="5895709"/>
                    <a:pt x="2120250" y="5257592"/>
                    <a:pt x="2184004" y="3809420"/>
                  </a:cubicBezTo>
                  <a:cubicBezTo>
                    <a:pt x="2251801" y="2269402"/>
                    <a:pt x="1818009" y="885455"/>
                    <a:pt x="963738" y="24346"/>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grpSp>
      <p:pic>
        <p:nvPicPr>
          <p:cNvPr id="7170" name="Picture 2" descr="The Closer I Looked… the Weirder It Got... (Blue butterfly wing under  microscope)">
            <a:extLst>
              <a:ext uri="{FF2B5EF4-FFF2-40B4-BE49-F238E27FC236}">
                <a16:creationId xmlns:a16="http://schemas.microsoft.com/office/drawing/2014/main" id="{59730860-878B-E6F8-A7AF-81DD1BC2AA4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55393" y="1180532"/>
            <a:ext cx="2471950" cy="4394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71230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774</Words>
  <Application>Microsoft Office PowerPoint</Application>
  <PresentationFormat>Widescreen</PresentationFormat>
  <Paragraphs>38</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Meiryo</vt:lpstr>
      <vt:lpstr>Aptos</vt:lpstr>
      <vt:lpstr>Aptos Display</vt:lpstr>
      <vt:lpstr>Arial</vt:lpstr>
      <vt:lpstr>Office Theme</vt:lpstr>
      <vt:lpstr>Recognising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Mary Boitz</dc:creator>
  <cp:lastModifiedBy>Mary Boitz</cp:lastModifiedBy>
  <cp:revision>4</cp:revision>
  <dcterms:created xsi:type="dcterms:W3CDTF">2026-02-28T22:16:15Z</dcterms:created>
  <dcterms:modified xsi:type="dcterms:W3CDTF">2026-02-28T22:49:29Z</dcterms:modified>
</cp:coreProperties>
</file>