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6"/>
  </p:notesMasterIdLst>
  <p:handoutMasterIdLst>
    <p:handoutMasterId r:id="rId17"/>
  </p:handoutMasterIdLst>
  <p:sldIdLst>
    <p:sldId id="256" r:id="rId5"/>
    <p:sldId id="267" r:id="rId6"/>
    <p:sldId id="277" r:id="rId7"/>
    <p:sldId id="266" r:id="rId8"/>
    <p:sldId id="268" r:id="rId9"/>
    <p:sldId id="278" r:id="rId10"/>
    <p:sldId id="282" r:id="rId11"/>
    <p:sldId id="269" r:id="rId12"/>
    <p:sldId id="279" r:id="rId13"/>
    <p:sldId id="280" r:id="rId14"/>
    <p:sldId id="281" r:id="rId15"/>
  </p:sldIdLst>
  <p:sldSz cx="12192000" cy="6858000"/>
  <p:notesSz cx="6858000" cy="9144000"/>
  <p:defaultTextStyle>
    <a:defPPr rtl="0">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598" autoAdjust="0"/>
  </p:normalViewPr>
  <p:slideViewPr>
    <p:cSldViewPr snapToGrid="0">
      <p:cViewPr varScale="1">
        <p:scale>
          <a:sx n="65" d="100"/>
          <a:sy n="65" d="100"/>
        </p:scale>
        <p:origin x="936" y="7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9" d="100"/>
          <a:sy n="99" d="100"/>
        </p:scale>
        <p:origin x="3570"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852929110930583E-2"/>
          <c:y val="0.15827443467281854"/>
          <c:w val="0.94546628937007871"/>
          <c:h val="0.75395470629865535"/>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AFD-4A2E-BFA5-E631436F7257}"/>
            </c:ext>
          </c:extLst>
        </c:ser>
        <c:ser>
          <c:idx val="1"/>
          <c:order val="1"/>
          <c:tx>
            <c:strRef>
              <c:f>Sheet1!$C$1</c:f>
              <c:strCache>
                <c:ptCount val="1"/>
                <c:pt idx="0">
                  <c:v>Series 2</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AFD-4A2E-BFA5-E631436F7257}"/>
            </c:ext>
          </c:extLst>
        </c:ser>
        <c:ser>
          <c:idx val="2"/>
          <c:order val="2"/>
          <c:tx>
            <c:strRef>
              <c:f>Sheet1!$D$1</c:f>
              <c:strCache>
                <c:ptCount val="1"/>
                <c:pt idx="0">
                  <c:v>Series 3</c:v>
                </c:pt>
              </c:strCache>
            </c:strRef>
          </c:tx>
          <c:spPr>
            <a:solidFill>
              <a:schemeClr val="accent5"/>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AFD-4A2E-BFA5-E631436F7257}"/>
            </c:ext>
          </c:extLst>
        </c:ser>
        <c:dLbls>
          <c:showLegendKey val="0"/>
          <c:showVal val="0"/>
          <c:showCatName val="0"/>
          <c:showSerName val="0"/>
          <c:showPercent val="0"/>
          <c:showBubbleSize val="0"/>
        </c:dLbls>
        <c:gapWidth val="199"/>
        <c:axId val="40942159"/>
        <c:axId val="40955887"/>
      </c:barChart>
      <c:catAx>
        <c:axId val="409421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GB" sz="1197" b="0" i="0" u="none" strike="noStrike" kern="1200" cap="none" spc="0" normalizeH="0" baseline="0" noProof="0">
                <a:solidFill>
                  <a:schemeClr val="tx1">
                    <a:lumMod val="65000"/>
                    <a:lumOff val="35000"/>
                  </a:schemeClr>
                </a:solidFill>
                <a:latin typeface="+mn-lt"/>
                <a:ea typeface="+mn-ea"/>
                <a:cs typeface="+mn-cs"/>
              </a:defRPr>
            </a:pPr>
            <a:endParaRPr lang="en-US"/>
          </a:p>
        </c:txPr>
        <c:crossAx val="40955887"/>
        <c:crosses val="autoZero"/>
        <c:auto val="1"/>
        <c:lblAlgn val="ctr"/>
        <c:lblOffset val="100"/>
        <c:noMultiLvlLbl val="0"/>
      </c:catAx>
      <c:valAx>
        <c:axId val="40955887"/>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GB" sz="1197" b="0" i="0" u="none" strike="noStrike" kern="1200" baseline="0" noProof="0">
                <a:solidFill>
                  <a:schemeClr val="tx1">
                    <a:lumMod val="65000"/>
                    <a:lumOff val="35000"/>
                  </a:schemeClr>
                </a:solidFill>
                <a:latin typeface="+mn-lt"/>
                <a:ea typeface="+mn-ea"/>
                <a:cs typeface="+mn-cs"/>
              </a:defRPr>
            </a:pPr>
            <a:endParaRPr lang="en-US"/>
          </a:p>
        </c:txPr>
        <c:crossAx val="40942159"/>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lang="en-GB" sz="1197" b="0" i="0" u="none" strike="noStrike" kern="1200" baseline="0" noProof="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lang="en-GB" noProof="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C026C9-4C52-4B60-A858-A50E4BE56DA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A6160113-35DB-4BB4-9269-631D6FEB5E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91B07DD3-8E0C-4A50-B5FE-ABD362AD454B}" type="datetime1">
              <a:rPr lang="en-GB" smtClean="0"/>
              <a:t>28/03/2026</a:t>
            </a:fld>
            <a:endParaRPr lang="en-GB"/>
          </a:p>
        </p:txBody>
      </p:sp>
      <p:sp>
        <p:nvSpPr>
          <p:cNvPr id="4" name="Footer Placeholder 3">
            <a:extLst>
              <a:ext uri="{FF2B5EF4-FFF2-40B4-BE49-F238E27FC236}">
                <a16:creationId xmlns:a16="http://schemas.microsoft.com/office/drawing/2014/main" id="{FF40E5BB-A291-4B94-8433-B9D3F16854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5857D678-038E-42A6-961E-EAB034DB470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1DE7DFA-63CC-4ED7-B30E-ACF88B4B8932}" type="slidenum">
              <a:rPr lang="en-GB" smtClean="0"/>
              <a:t>‹#›</a:t>
            </a:fld>
            <a:endParaRPr lang="en-GB"/>
          </a:p>
        </p:txBody>
      </p:sp>
    </p:spTree>
    <p:extLst>
      <p:ext uri="{BB962C8B-B14F-4D97-AF65-F5344CB8AC3E}">
        <p14:creationId xmlns:p14="http://schemas.microsoft.com/office/powerpoint/2010/main" val="23500912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6CED090A-610C-4D83-921E-93394EF804D0}" type="datetime1">
              <a:rPr lang="en-GB" noProof="0" smtClean="0"/>
              <a:t>28/03/2026</a:t>
            </a:fld>
            <a:endParaRPr lang="en-GB"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98C5307-140F-447F-BCBA-BB92E3A2906B}" type="slidenum">
              <a:rPr lang="en-GB" noProof="0" smtClean="0"/>
              <a:t>‹#›</a:t>
            </a:fld>
            <a:endParaRPr lang="en-GB" noProof="0"/>
          </a:p>
        </p:txBody>
      </p:sp>
    </p:spTree>
    <p:extLst>
      <p:ext uri="{BB962C8B-B14F-4D97-AF65-F5344CB8AC3E}">
        <p14:creationId xmlns:p14="http://schemas.microsoft.com/office/powerpoint/2010/main" val="103315437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798C5307-140F-447F-BCBA-BB92E3A2906B}" type="slidenum">
              <a:rPr lang="en-GB" smtClean="0"/>
              <a:t>1</a:t>
            </a:fld>
            <a:endParaRPr lang="en-GB"/>
          </a:p>
        </p:txBody>
      </p:sp>
    </p:spTree>
    <p:extLst>
      <p:ext uri="{BB962C8B-B14F-4D97-AF65-F5344CB8AC3E}">
        <p14:creationId xmlns:p14="http://schemas.microsoft.com/office/powerpoint/2010/main" val="1039897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798C5307-140F-447F-BCBA-BB92E3A2906B}" type="slidenum">
              <a:rPr lang="en-GB" smtClean="0"/>
              <a:t>2</a:t>
            </a:fld>
            <a:endParaRPr lang="en-GB"/>
          </a:p>
        </p:txBody>
      </p:sp>
    </p:spTree>
    <p:extLst>
      <p:ext uri="{BB962C8B-B14F-4D97-AF65-F5344CB8AC3E}">
        <p14:creationId xmlns:p14="http://schemas.microsoft.com/office/powerpoint/2010/main" val="1396359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F129094F-44ED-46E6-A51E-52761DD3C888}" type="slidenum">
              <a:rPr kumimoji="0" lang="en-GB" sz="1200" b="0" i="0" u="none" strike="noStrike" kern="1200" cap="none" spc="0" normalizeH="0" baseline="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907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798C5307-140F-447F-BCBA-BB92E3A2906B}" type="slidenum">
              <a:rPr lang="en-GB" smtClean="0"/>
              <a:t>5</a:t>
            </a:fld>
            <a:endParaRPr lang="en-GB"/>
          </a:p>
        </p:txBody>
      </p:sp>
    </p:spTree>
    <p:extLst>
      <p:ext uri="{BB962C8B-B14F-4D97-AF65-F5344CB8AC3E}">
        <p14:creationId xmlns:p14="http://schemas.microsoft.com/office/powerpoint/2010/main" val="2631123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798C5307-140F-447F-BCBA-BB92E3A2906B}" type="slidenum">
              <a:rPr lang="en-GB" smtClean="0"/>
              <a:t>8</a:t>
            </a:fld>
            <a:endParaRPr lang="en-GB"/>
          </a:p>
        </p:txBody>
      </p:sp>
    </p:spTree>
    <p:extLst>
      <p:ext uri="{BB962C8B-B14F-4D97-AF65-F5344CB8AC3E}">
        <p14:creationId xmlns:p14="http://schemas.microsoft.com/office/powerpoint/2010/main" val="1080740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FD2957-8595-499F-896A-E9A0888D058B}"/>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1C44A184-010C-483F-8B5A-3D1E7E6EF981}"/>
              </a:ext>
              <a:ext uri="{C183D7F6-B498-43B3-948B-1728B52AA6E4}">
                <adec:decorative xmlns:adec="http://schemas.microsoft.com/office/drawing/2017/decorative" val="1"/>
              </a:ext>
            </a:extLst>
          </p:cNvPr>
          <p:cNvSpPr/>
          <p:nvPr userDrawn="1"/>
        </p:nvSpPr>
        <p:spPr>
          <a:xfrm>
            <a:off x="1" y="0"/>
            <a:ext cx="8115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582A2E2-E6DD-4321-B03A-F6C071C1BB7B}"/>
              </a:ext>
            </a:extLst>
          </p:cNvPr>
          <p:cNvSpPr>
            <a:spLocks noGrp="1"/>
          </p:cNvSpPr>
          <p:nvPr>
            <p:ph type="ctrTitle"/>
          </p:nvPr>
        </p:nvSpPr>
        <p:spPr>
          <a:xfrm>
            <a:off x="649044" y="753034"/>
            <a:ext cx="6815446" cy="3887390"/>
          </a:xfrm>
        </p:spPr>
        <p:txBody>
          <a:bodyPr rtlCol="0" anchor="t">
            <a:normAutofit/>
          </a:bodyPr>
          <a:lstStyle>
            <a:lvl1pPr>
              <a:defRPr sz="8500" spc="-20" baseline="0">
                <a:solidFill>
                  <a:schemeClr val="bg1"/>
                </a:solidFill>
              </a:defRPr>
            </a:lvl1pPr>
          </a:lstStyle>
          <a:p>
            <a:pPr rtl="0"/>
            <a:r>
              <a:rPr lang="en-US" noProof="0"/>
              <a:t>Click to edit Master title style</a:t>
            </a:r>
            <a:endParaRPr lang="en-GB" noProof="0" dirty="0"/>
          </a:p>
        </p:txBody>
      </p:sp>
      <p:sp>
        <p:nvSpPr>
          <p:cNvPr id="11" name="Subtitle 2">
            <a:extLst>
              <a:ext uri="{FF2B5EF4-FFF2-40B4-BE49-F238E27FC236}">
                <a16:creationId xmlns:a16="http://schemas.microsoft.com/office/drawing/2014/main" id="{D21B6D9B-E3FB-48D2-A477-5B73E2216682}"/>
              </a:ext>
            </a:extLst>
          </p:cNvPr>
          <p:cNvSpPr>
            <a:spLocks noGrp="1"/>
          </p:cNvSpPr>
          <p:nvPr>
            <p:ph type="subTitle" idx="1"/>
          </p:nvPr>
        </p:nvSpPr>
        <p:spPr>
          <a:xfrm>
            <a:off x="649045" y="4640424"/>
            <a:ext cx="6437555" cy="1303176"/>
          </a:xfrm>
        </p:spPr>
        <p:txBody>
          <a:bodyPr rtlCol="0" anchor="b">
            <a:normAutofit/>
          </a:bodyPr>
          <a:lstStyle>
            <a:lvl1pPr marL="0" indent="0">
              <a:buNone/>
              <a:defRPr sz="2800" b="1">
                <a:solidFill>
                  <a:schemeClr val="bg1"/>
                </a:solidFill>
              </a:defRPr>
            </a:lvl1pPr>
          </a:lstStyle>
          <a:p>
            <a:pPr rtl="0"/>
            <a:r>
              <a:rPr lang="en-US" noProof="0"/>
              <a:t>Click to edit Master subtitle style</a:t>
            </a:r>
            <a:endParaRPr lang="en-GB" noProof="0" dirty="0"/>
          </a:p>
        </p:txBody>
      </p:sp>
      <p:sp>
        <p:nvSpPr>
          <p:cNvPr id="18" name="Picture Placeholder 16">
            <a:extLst>
              <a:ext uri="{FF2B5EF4-FFF2-40B4-BE49-F238E27FC236}">
                <a16:creationId xmlns:a16="http://schemas.microsoft.com/office/drawing/2014/main" id="{38823550-6B12-4BFD-9C91-668B623E3536}"/>
              </a:ext>
            </a:extLst>
          </p:cNvPr>
          <p:cNvSpPr>
            <a:spLocks noGrp="1"/>
          </p:cNvSpPr>
          <p:nvPr>
            <p:ph type="pic" sz="quarter" idx="13" hasCustomPrompt="1"/>
          </p:nvPr>
        </p:nvSpPr>
        <p:spPr>
          <a:xfrm>
            <a:off x="8113533" y="0"/>
            <a:ext cx="4082983" cy="6858000"/>
          </a:xfrm>
        </p:spPr>
        <p:txBody>
          <a:bodyPr rtlCol="0"/>
          <a:lstStyle>
            <a:lvl1pPr marL="0" indent="0" algn="ctr">
              <a:buNone/>
              <a:defRPr/>
            </a:lvl1pPr>
          </a:lstStyle>
          <a:p>
            <a:pPr rtl="0"/>
            <a:r>
              <a:rPr lang="en-GB" noProof="0" dirty="0"/>
              <a:t>Click to add photo</a:t>
            </a:r>
          </a:p>
        </p:txBody>
      </p:sp>
    </p:spTree>
    <p:extLst>
      <p:ext uri="{BB962C8B-B14F-4D97-AF65-F5344CB8AC3E}">
        <p14:creationId xmlns:p14="http://schemas.microsoft.com/office/powerpoint/2010/main" val="3706224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F516FD-E4AF-4BA2-902A-DA4674655726}"/>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07F0F480-E13D-4322-ADF4-56769DC5AFF3}"/>
              </a:ext>
            </a:extLst>
          </p:cNvPr>
          <p:cNvSpPr>
            <a:spLocks noGrp="1"/>
          </p:cNvSpPr>
          <p:nvPr>
            <p:ph type="title" hasCustomPrompt="1"/>
          </p:nvPr>
        </p:nvSpPr>
        <p:spPr>
          <a:xfrm>
            <a:off x="1249680" y="190500"/>
            <a:ext cx="10036292" cy="773776"/>
          </a:xfrm>
        </p:spPr>
        <p:txBody>
          <a:bodyPr rtlCol="0" anchor="ctr"/>
          <a:lstStyle>
            <a:lvl1pPr algn="r">
              <a:lnSpc>
                <a:spcPct val="100000"/>
              </a:lnSpc>
              <a:defRPr spc="-20" baseline="0">
                <a:solidFill>
                  <a:schemeClr val="bg1"/>
                </a:solidFill>
              </a:defRPr>
            </a:lvl1pPr>
          </a:lstStyle>
          <a:p>
            <a:pPr rtl="0"/>
            <a:r>
              <a:rPr lang="en-GB" noProof="0"/>
              <a:t>Click to add title</a:t>
            </a:r>
          </a:p>
        </p:txBody>
      </p:sp>
      <p:sp>
        <p:nvSpPr>
          <p:cNvPr id="12" name="Text Placeholder 30">
            <a:extLst>
              <a:ext uri="{FF2B5EF4-FFF2-40B4-BE49-F238E27FC236}">
                <a16:creationId xmlns:a16="http://schemas.microsoft.com/office/drawing/2014/main" id="{7F0BA818-CA3B-46FD-9A79-7BDC1D9CA710}"/>
              </a:ext>
            </a:extLst>
          </p:cNvPr>
          <p:cNvSpPr>
            <a:spLocks noGrp="1"/>
          </p:cNvSpPr>
          <p:nvPr>
            <p:ph type="body" sz="quarter" idx="14" hasCustomPrompt="1"/>
          </p:nvPr>
        </p:nvSpPr>
        <p:spPr>
          <a:xfrm>
            <a:off x="1209243" y="1764139"/>
            <a:ext cx="4756714" cy="597604"/>
          </a:xfrm>
          <a:prstGeom prst="rect">
            <a:avLst/>
          </a:prstGeom>
        </p:spPr>
        <p:txBody>
          <a:bodyPr rtlCol="0"/>
          <a:lstStyle>
            <a:lvl1pPr marL="0" indent="0">
              <a:buNone/>
              <a:defRPr sz="2400" b="1">
                <a:solidFill>
                  <a:schemeClr val="accent2"/>
                </a:solidFill>
              </a:defRPr>
            </a:lvl1pPr>
          </a:lstStyle>
          <a:p>
            <a:pPr lvl="0" rtl="0"/>
            <a:r>
              <a:rPr lang="en-GB" noProof="0"/>
              <a:t>Click to add subtitle</a:t>
            </a:r>
          </a:p>
        </p:txBody>
      </p:sp>
      <p:sp>
        <p:nvSpPr>
          <p:cNvPr id="17" name="Text Placeholder 15">
            <a:extLst>
              <a:ext uri="{FF2B5EF4-FFF2-40B4-BE49-F238E27FC236}">
                <a16:creationId xmlns:a16="http://schemas.microsoft.com/office/drawing/2014/main" id="{4EAD007E-B9BB-4C9F-BDC8-127A77F0F96D}"/>
              </a:ext>
            </a:extLst>
          </p:cNvPr>
          <p:cNvSpPr>
            <a:spLocks noGrp="1"/>
          </p:cNvSpPr>
          <p:nvPr>
            <p:ph type="body" sz="quarter" idx="17" hasCustomPrompt="1"/>
          </p:nvPr>
        </p:nvSpPr>
        <p:spPr>
          <a:xfrm>
            <a:off x="1209243" y="2374900"/>
            <a:ext cx="4756714" cy="3365500"/>
          </a:xfrm>
        </p:spPr>
        <p:txBody>
          <a:bodyPr rtlCol="0">
            <a:normAutofit/>
          </a:bodyPr>
          <a:lstStyle>
            <a:lvl1pPr>
              <a:defRPr sz="2000"/>
            </a:lvl1pPr>
          </a:lstStyle>
          <a:p>
            <a:pPr lvl="0" rtl="0"/>
            <a:r>
              <a:rPr lang="en-GB" noProof="0"/>
              <a:t>Click to add text</a:t>
            </a:r>
          </a:p>
        </p:txBody>
      </p:sp>
      <p:sp>
        <p:nvSpPr>
          <p:cNvPr id="14" name="Text Placeholder 30">
            <a:extLst>
              <a:ext uri="{FF2B5EF4-FFF2-40B4-BE49-F238E27FC236}">
                <a16:creationId xmlns:a16="http://schemas.microsoft.com/office/drawing/2014/main" id="{9ECBA1DE-781A-4AA7-86CA-0EBE52A9B417}"/>
              </a:ext>
            </a:extLst>
          </p:cNvPr>
          <p:cNvSpPr>
            <a:spLocks noGrp="1"/>
          </p:cNvSpPr>
          <p:nvPr>
            <p:ph type="body" sz="quarter" idx="16" hasCustomPrompt="1"/>
          </p:nvPr>
        </p:nvSpPr>
        <p:spPr>
          <a:xfrm>
            <a:off x="6257467" y="1764031"/>
            <a:ext cx="4756714" cy="597604"/>
          </a:xfrm>
          <a:prstGeom prst="rect">
            <a:avLst/>
          </a:prstGeom>
        </p:spPr>
        <p:txBody>
          <a:bodyPr rtlCol="0"/>
          <a:lstStyle>
            <a:lvl1pPr marL="0" indent="0">
              <a:buNone/>
              <a:defRPr sz="2400" b="1">
                <a:solidFill>
                  <a:schemeClr val="accent2"/>
                </a:solidFill>
              </a:defRPr>
            </a:lvl1pPr>
          </a:lstStyle>
          <a:p>
            <a:pPr lvl="0" rtl="0"/>
            <a:r>
              <a:rPr lang="en-GB" noProof="0"/>
              <a:t>Click to add subtitle</a:t>
            </a:r>
          </a:p>
        </p:txBody>
      </p:sp>
      <p:sp>
        <p:nvSpPr>
          <p:cNvPr id="18" name="Text Placeholder 15">
            <a:extLst>
              <a:ext uri="{FF2B5EF4-FFF2-40B4-BE49-F238E27FC236}">
                <a16:creationId xmlns:a16="http://schemas.microsoft.com/office/drawing/2014/main" id="{53A9CA10-3BBC-41E7-A34E-C6CCFEC8205E}"/>
              </a:ext>
            </a:extLst>
          </p:cNvPr>
          <p:cNvSpPr>
            <a:spLocks noGrp="1"/>
          </p:cNvSpPr>
          <p:nvPr>
            <p:ph type="body" sz="quarter" idx="18" hasCustomPrompt="1"/>
          </p:nvPr>
        </p:nvSpPr>
        <p:spPr>
          <a:xfrm>
            <a:off x="6257467" y="2374900"/>
            <a:ext cx="4756714" cy="3365500"/>
          </a:xfrm>
        </p:spPr>
        <p:txBody>
          <a:bodyPr rtlCol="0">
            <a:normAutofit/>
          </a:bodyPr>
          <a:lstStyle>
            <a:lvl1pPr>
              <a:defRPr sz="2000"/>
            </a:lvl1pPr>
          </a:lstStyle>
          <a:p>
            <a:pPr lvl="0" rtl="0"/>
            <a:r>
              <a:rPr lang="en-GB" noProof="0"/>
              <a:t>Click to add text</a:t>
            </a:r>
          </a:p>
        </p:txBody>
      </p:sp>
      <p:sp>
        <p:nvSpPr>
          <p:cNvPr id="6" name="Footer Placeholder 4">
            <a:extLst>
              <a:ext uri="{FF2B5EF4-FFF2-40B4-BE49-F238E27FC236}">
                <a16:creationId xmlns:a16="http://schemas.microsoft.com/office/drawing/2014/main" id="{27F3D4E9-1171-434D-AA71-EA27F72E0D99}"/>
              </a:ext>
            </a:extLst>
          </p:cNvPr>
          <p:cNvSpPr>
            <a:spLocks noGrp="1"/>
          </p:cNvSpPr>
          <p:nvPr>
            <p:ph type="ftr" sz="quarter" idx="11"/>
          </p:nvPr>
        </p:nvSpPr>
        <p:spPr>
          <a:xfrm>
            <a:off x="201168" y="6356350"/>
            <a:ext cx="4837176"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0" i="0" u="none" strike="noStrike" kern="1200" cap="none" spc="0" normalizeH="0" noProof="0">
                <a:ln>
                  <a:noFill/>
                </a:ln>
                <a:solidFill>
                  <a:prstClr val="black"/>
                </a:solidFill>
                <a:effectLst/>
                <a:uLnTx/>
                <a:uFillTx/>
                <a:latin typeface="Avenir Next LT Pro"/>
                <a:ea typeface="+mn-ea"/>
                <a:cs typeface="+mn-cs"/>
              </a:rPr>
              <a:t>Presentation title</a:t>
            </a:r>
          </a:p>
        </p:txBody>
      </p:sp>
      <p:sp>
        <p:nvSpPr>
          <p:cNvPr id="7" name="Date Placeholder 3">
            <a:extLst>
              <a:ext uri="{FF2B5EF4-FFF2-40B4-BE49-F238E27FC236}">
                <a16:creationId xmlns:a16="http://schemas.microsoft.com/office/drawing/2014/main" id="{57A29A0D-15CB-4460-9435-7E7D645346A5}"/>
              </a:ext>
            </a:extLst>
          </p:cNvPr>
          <p:cNvSpPr>
            <a:spLocks noGrp="1"/>
          </p:cNvSpPr>
          <p:nvPr>
            <p:ph type="dt" sz="half" idx="10"/>
          </p:nvPr>
        </p:nvSpPr>
        <p:spPr>
          <a:xfrm>
            <a:off x="7013448" y="6355080"/>
            <a:ext cx="4352544" cy="365125"/>
          </a:xfrm>
        </p:spPr>
        <p:txBody>
          <a:bodyPr rtlCol="0"/>
          <a:lstStyle>
            <a:lvl1pPr>
              <a:defRPr/>
            </a:lvl1pPr>
          </a:lstStyle>
          <a:p>
            <a:pPr rtl="0">
              <a:defRPr/>
            </a:pPr>
            <a:r>
              <a:rPr lang="en-GB" noProof="0">
                <a:solidFill>
                  <a:prstClr val="black"/>
                </a:solidFill>
              </a:rPr>
              <a:t>20XX</a:t>
            </a:r>
          </a:p>
        </p:txBody>
      </p:sp>
      <p:sp>
        <p:nvSpPr>
          <p:cNvPr id="8" name="Slide Number Placeholder 5">
            <a:extLst>
              <a:ext uri="{FF2B5EF4-FFF2-40B4-BE49-F238E27FC236}">
                <a16:creationId xmlns:a16="http://schemas.microsoft.com/office/drawing/2014/main" id="{8B6F95C2-7834-44D3-B93B-79D944E1283C}"/>
              </a:ext>
            </a:extLst>
          </p:cNvPr>
          <p:cNvSpPr>
            <a:spLocks noGrp="1"/>
          </p:cNvSpPr>
          <p:nvPr>
            <p:ph type="sldNum" sz="quarter" idx="12"/>
          </p:nvPr>
        </p:nvSpPr>
        <p:spPr>
          <a:xfrm>
            <a:off x="11365992" y="6356350"/>
            <a:ext cx="630936"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GB"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09362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97352E-C52D-43BE-BCE2-2D71FE0353EF}"/>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7" name="Title 6">
            <a:extLst>
              <a:ext uri="{FF2B5EF4-FFF2-40B4-BE49-F238E27FC236}">
                <a16:creationId xmlns:a16="http://schemas.microsoft.com/office/drawing/2014/main" id="{92051A8D-592F-40C1-A65D-E1F17B07C94A}"/>
              </a:ext>
            </a:extLst>
          </p:cNvPr>
          <p:cNvSpPr>
            <a:spLocks noGrp="1"/>
          </p:cNvSpPr>
          <p:nvPr>
            <p:ph type="title" hasCustomPrompt="1"/>
          </p:nvPr>
        </p:nvSpPr>
        <p:spPr>
          <a:xfrm>
            <a:off x="1879600" y="183988"/>
            <a:ext cx="9406372" cy="803380"/>
          </a:xfrm>
        </p:spPr>
        <p:txBody>
          <a:bodyPr rtlCol="0" anchor="ctr"/>
          <a:lstStyle>
            <a:lvl1pPr algn="r">
              <a:lnSpc>
                <a:spcPct val="100000"/>
              </a:lnSpc>
              <a:defRPr spc="-20" baseline="0">
                <a:solidFill>
                  <a:schemeClr val="bg1"/>
                </a:solidFill>
              </a:defRPr>
            </a:lvl1pPr>
          </a:lstStyle>
          <a:p>
            <a:pPr rtl="0"/>
            <a:r>
              <a:rPr lang="en-GB" noProof="0"/>
              <a:t>Click to add title</a:t>
            </a:r>
          </a:p>
        </p:txBody>
      </p:sp>
      <p:sp>
        <p:nvSpPr>
          <p:cNvPr id="8" name="Text Placeholder 30">
            <a:extLst>
              <a:ext uri="{FF2B5EF4-FFF2-40B4-BE49-F238E27FC236}">
                <a16:creationId xmlns:a16="http://schemas.microsoft.com/office/drawing/2014/main" id="{CF4C4703-C9D4-483C-8E41-17BB7193D010}"/>
              </a:ext>
            </a:extLst>
          </p:cNvPr>
          <p:cNvSpPr>
            <a:spLocks noGrp="1"/>
          </p:cNvSpPr>
          <p:nvPr>
            <p:ph type="body" sz="quarter" idx="14" hasCustomPrompt="1"/>
          </p:nvPr>
        </p:nvSpPr>
        <p:spPr>
          <a:xfrm>
            <a:off x="851300" y="1764193"/>
            <a:ext cx="3327366" cy="597604"/>
          </a:xfrm>
          <a:prstGeom prst="rect">
            <a:avLst/>
          </a:prstGeom>
        </p:spPr>
        <p:txBody>
          <a:bodyPr rtlCol="0"/>
          <a:lstStyle>
            <a:lvl1pPr marL="0" indent="0">
              <a:buNone/>
              <a:defRPr sz="2400" b="1">
                <a:solidFill>
                  <a:schemeClr val="accent2"/>
                </a:solidFill>
              </a:defRPr>
            </a:lvl1pPr>
          </a:lstStyle>
          <a:p>
            <a:pPr lvl="0" rtl="0"/>
            <a:r>
              <a:rPr lang="en-GB" noProof="0"/>
              <a:t>Click to add subtitle</a:t>
            </a:r>
          </a:p>
        </p:txBody>
      </p:sp>
      <p:sp>
        <p:nvSpPr>
          <p:cNvPr id="14" name="Text Placeholder 15">
            <a:extLst>
              <a:ext uri="{FF2B5EF4-FFF2-40B4-BE49-F238E27FC236}">
                <a16:creationId xmlns:a16="http://schemas.microsoft.com/office/drawing/2014/main" id="{7393281D-B77A-4BB8-A3E2-49E0F1259DA9}"/>
              </a:ext>
            </a:extLst>
          </p:cNvPr>
          <p:cNvSpPr>
            <a:spLocks noGrp="1"/>
          </p:cNvSpPr>
          <p:nvPr>
            <p:ph type="body" sz="quarter" idx="19" hasCustomPrompt="1"/>
          </p:nvPr>
        </p:nvSpPr>
        <p:spPr>
          <a:xfrm>
            <a:off x="851193" y="2374899"/>
            <a:ext cx="3327366" cy="3485573"/>
          </a:xfrm>
        </p:spPr>
        <p:txBody>
          <a:bodyPr rtlCol="0">
            <a:normAutofit/>
          </a:bodyPr>
          <a:lstStyle>
            <a:lvl1pPr>
              <a:defRPr sz="2000"/>
            </a:lvl1pPr>
          </a:lstStyle>
          <a:p>
            <a:pPr lvl="0" rtl="0"/>
            <a:r>
              <a:rPr lang="en-GB" noProof="0"/>
              <a:t>Click to add text</a:t>
            </a:r>
          </a:p>
        </p:txBody>
      </p:sp>
      <p:sp>
        <p:nvSpPr>
          <p:cNvPr id="12" name="Text Placeholder 30">
            <a:extLst>
              <a:ext uri="{FF2B5EF4-FFF2-40B4-BE49-F238E27FC236}">
                <a16:creationId xmlns:a16="http://schemas.microsoft.com/office/drawing/2014/main" id="{6B205DED-723B-48E3-AE9F-556696225CAA}"/>
              </a:ext>
            </a:extLst>
          </p:cNvPr>
          <p:cNvSpPr>
            <a:spLocks noGrp="1"/>
          </p:cNvSpPr>
          <p:nvPr>
            <p:ph type="body" sz="quarter" idx="18" hasCustomPrompt="1"/>
          </p:nvPr>
        </p:nvSpPr>
        <p:spPr>
          <a:xfrm>
            <a:off x="4432317" y="1764193"/>
            <a:ext cx="3327366" cy="597604"/>
          </a:xfrm>
          <a:prstGeom prst="rect">
            <a:avLst/>
          </a:prstGeom>
        </p:spPr>
        <p:txBody>
          <a:bodyPr rtlCol="0"/>
          <a:lstStyle>
            <a:lvl1pPr marL="0" indent="0">
              <a:buNone/>
              <a:defRPr sz="2400" b="1">
                <a:solidFill>
                  <a:schemeClr val="accent2"/>
                </a:solidFill>
              </a:defRPr>
            </a:lvl1pPr>
          </a:lstStyle>
          <a:p>
            <a:pPr lvl="0" rtl="0"/>
            <a:r>
              <a:rPr lang="en-GB" noProof="0"/>
              <a:t>Click to add subtitle</a:t>
            </a:r>
          </a:p>
        </p:txBody>
      </p:sp>
      <p:sp>
        <p:nvSpPr>
          <p:cNvPr id="15" name="Text Placeholder 15">
            <a:extLst>
              <a:ext uri="{FF2B5EF4-FFF2-40B4-BE49-F238E27FC236}">
                <a16:creationId xmlns:a16="http://schemas.microsoft.com/office/drawing/2014/main" id="{77D63D24-8466-44F3-898F-5CBC42C7681F}"/>
              </a:ext>
            </a:extLst>
          </p:cNvPr>
          <p:cNvSpPr>
            <a:spLocks noGrp="1"/>
          </p:cNvSpPr>
          <p:nvPr>
            <p:ph type="body" sz="quarter" idx="20" hasCustomPrompt="1"/>
          </p:nvPr>
        </p:nvSpPr>
        <p:spPr>
          <a:xfrm>
            <a:off x="4432317" y="2374899"/>
            <a:ext cx="3327366" cy="3485573"/>
          </a:xfrm>
        </p:spPr>
        <p:txBody>
          <a:bodyPr rtlCol="0">
            <a:normAutofit/>
          </a:bodyPr>
          <a:lstStyle>
            <a:lvl1pPr>
              <a:defRPr sz="2000"/>
            </a:lvl1pPr>
          </a:lstStyle>
          <a:p>
            <a:pPr lvl="0" rtl="0"/>
            <a:r>
              <a:rPr lang="en-GB" noProof="0"/>
              <a:t>Click to add text</a:t>
            </a:r>
          </a:p>
        </p:txBody>
      </p:sp>
      <p:sp>
        <p:nvSpPr>
          <p:cNvPr id="10" name="Text Placeholder 30">
            <a:extLst>
              <a:ext uri="{FF2B5EF4-FFF2-40B4-BE49-F238E27FC236}">
                <a16:creationId xmlns:a16="http://schemas.microsoft.com/office/drawing/2014/main" id="{F600D1D1-B6A8-4A4E-BC6A-897FE089CBEC}"/>
              </a:ext>
            </a:extLst>
          </p:cNvPr>
          <p:cNvSpPr>
            <a:spLocks noGrp="1"/>
          </p:cNvSpPr>
          <p:nvPr>
            <p:ph type="body" sz="quarter" idx="16" hasCustomPrompt="1"/>
          </p:nvPr>
        </p:nvSpPr>
        <p:spPr>
          <a:xfrm>
            <a:off x="8025393" y="1764193"/>
            <a:ext cx="3327366" cy="597604"/>
          </a:xfrm>
          <a:prstGeom prst="rect">
            <a:avLst/>
          </a:prstGeom>
        </p:spPr>
        <p:txBody>
          <a:bodyPr rtlCol="0"/>
          <a:lstStyle>
            <a:lvl1pPr marL="0" indent="0">
              <a:buNone/>
              <a:defRPr sz="2400" b="1">
                <a:solidFill>
                  <a:schemeClr val="accent2"/>
                </a:solidFill>
              </a:defRPr>
            </a:lvl1pPr>
          </a:lstStyle>
          <a:p>
            <a:pPr lvl="0" rtl="0"/>
            <a:r>
              <a:rPr lang="en-GB" noProof="0"/>
              <a:t>Click to add subtitle</a:t>
            </a:r>
          </a:p>
        </p:txBody>
      </p:sp>
      <p:sp>
        <p:nvSpPr>
          <p:cNvPr id="16" name="Text Placeholder 15">
            <a:extLst>
              <a:ext uri="{FF2B5EF4-FFF2-40B4-BE49-F238E27FC236}">
                <a16:creationId xmlns:a16="http://schemas.microsoft.com/office/drawing/2014/main" id="{A205F643-67E9-4E41-A65F-163C816090B9}"/>
              </a:ext>
            </a:extLst>
          </p:cNvPr>
          <p:cNvSpPr>
            <a:spLocks noGrp="1"/>
          </p:cNvSpPr>
          <p:nvPr>
            <p:ph type="body" sz="quarter" idx="21" hasCustomPrompt="1"/>
          </p:nvPr>
        </p:nvSpPr>
        <p:spPr>
          <a:xfrm>
            <a:off x="8025393" y="2374899"/>
            <a:ext cx="3327366" cy="3485573"/>
          </a:xfrm>
        </p:spPr>
        <p:txBody>
          <a:bodyPr rtlCol="0">
            <a:normAutofit/>
          </a:bodyPr>
          <a:lstStyle>
            <a:lvl1pPr>
              <a:defRPr sz="2000"/>
            </a:lvl1pPr>
          </a:lstStyle>
          <a:p>
            <a:pPr lvl="0" rtl="0"/>
            <a:r>
              <a:rPr lang="en-GB" noProof="0"/>
              <a:t>Click to add text</a:t>
            </a:r>
          </a:p>
        </p:txBody>
      </p:sp>
      <p:sp>
        <p:nvSpPr>
          <p:cNvPr id="2" name="Footer Placeholder 4">
            <a:extLst>
              <a:ext uri="{FF2B5EF4-FFF2-40B4-BE49-F238E27FC236}">
                <a16:creationId xmlns:a16="http://schemas.microsoft.com/office/drawing/2014/main" id="{B0EF04CC-F1B1-495C-BA2F-F28A5D9715A2}"/>
              </a:ext>
            </a:extLst>
          </p:cNvPr>
          <p:cNvSpPr>
            <a:spLocks noGrp="1"/>
          </p:cNvSpPr>
          <p:nvPr>
            <p:ph type="ftr" sz="quarter" idx="11"/>
          </p:nvPr>
        </p:nvSpPr>
        <p:spPr>
          <a:xfrm>
            <a:off x="201168" y="6356350"/>
            <a:ext cx="4837176"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0" i="0" u="none" strike="noStrike" kern="1200" cap="none" spc="0" normalizeH="0" noProof="0">
                <a:ln>
                  <a:noFill/>
                </a:ln>
                <a:solidFill>
                  <a:prstClr val="black"/>
                </a:solidFill>
                <a:effectLst/>
                <a:uLnTx/>
                <a:uFillTx/>
                <a:latin typeface="Avenir Next LT Pro"/>
                <a:ea typeface="+mn-ea"/>
                <a:cs typeface="+mn-cs"/>
              </a:rPr>
              <a:t>Presentation title</a:t>
            </a:r>
          </a:p>
        </p:txBody>
      </p:sp>
      <p:sp>
        <p:nvSpPr>
          <p:cNvPr id="3" name="Date Placeholder 3">
            <a:extLst>
              <a:ext uri="{FF2B5EF4-FFF2-40B4-BE49-F238E27FC236}">
                <a16:creationId xmlns:a16="http://schemas.microsoft.com/office/drawing/2014/main" id="{657B66A6-EBC5-4A75-B938-7148B7A12627}"/>
              </a:ext>
            </a:extLst>
          </p:cNvPr>
          <p:cNvSpPr>
            <a:spLocks noGrp="1"/>
          </p:cNvSpPr>
          <p:nvPr>
            <p:ph type="dt" sz="half" idx="10"/>
          </p:nvPr>
        </p:nvSpPr>
        <p:spPr>
          <a:xfrm>
            <a:off x="7013448" y="6355080"/>
            <a:ext cx="4352544" cy="365125"/>
          </a:xfrm>
        </p:spPr>
        <p:txBody>
          <a:bodyPr rtlCol="0"/>
          <a:lstStyle>
            <a:lvl1pPr>
              <a:defRPr/>
            </a:lvl1pPr>
          </a:lstStyle>
          <a:p>
            <a:pPr rtl="0">
              <a:defRPr/>
            </a:pPr>
            <a:r>
              <a:rPr lang="en-GB" noProof="0">
                <a:solidFill>
                  <a:prstClr val="black"/>
                </a:solidFill>
              </a:rPr>
              <a:t>20XX</a:t>
            </a:r>
          </a:p>
        </p:txBody>
      </p:sp>
      <p:sp>
        <p:nvSpPr>
          <p:cNvPr id="4" name="Slide Number Placeholder 5">
            <a:extLst>
              <a:ext uri="{FF2B5EF4-FFF2-40B4-BE49-F238E27FC236}">
                <a16:creationId xmlns:a16="http://schemas.microsoft.com/office/drawing/2014/main" id="{D83DD707-C769-4868-9B2F-1BF7ABBCD207}"/>
              </a:ext>
            </a:extLst>
          </p:cNvPr>
          <p:cNvSpPr>
            <a:spLocks noGrp="1"/>
          </p:cNvSpPr>
          <p:nvPr>
            <p:ph type="sldNum" sz="quarter" idx="12"/>
          </p:nvPr>
        </p:nvSpPr>
        <p:spPr>
          <a:xfrm>
            <a:off x="11365992" y="6356350"/>
            <a:ext cx="630936"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GB"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209807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4716EF3-1422-48C0-BC49-14FAC3550FCD}"/>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8" name="Rectangle 7">
            <a:extLst>
              <a:ext uri="{FF2B5EF4-FFF2-40B4-BE49-F238E27FC236}">
                <a16:creationId xmlns:a16="http://schemas.microsoft.com/office/drawing/2014/main" id="{7F2AAFDE-CB45-46CA-8961-8133FCA5F385}"/>
              </a:ext>
              <a:ext uri="{C183D7F6-B498-43B3-948B-1728B52AA6E4}">
                <adec:decorative xmlns:adec="http://schemas.microsoft.com/office/drawing/2017/decorative" val="1"/>
              </a:ext>
            </a:extLst>
          </p:cNvPr>
          <p:cNvSpPr/>
          <p:nvPr userDrawn="1"/>
        </p:nvSpPr>
        <p:spPr>
          <a:xfrm>
            <a:off x="0" y="0"/>
            <a:ext cx="40767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9" name="Title 1">
            <a:extLst>
              <a:ext uri="{FF2B5EF4-FFF2-40B4-BE49-F238E27FC236}">
                <a16:creationId xmlns:a16="http://schemas.microsoft.com/office/drawing/2014/main" id="{B209C30D-AB58-482B-B553-F71367094EB9}"/>
              </a:ext>
            </a:extLst>
          </p:cNvPr>
          <p:cNvSpPr>
            <a:spLocks noGrp="1"/>
          </p:cNvSpPr>
          <p:nvPr>
            <p:ph type="title"/>
          </p:nvPr>
        </p:nvSpPr>
        <p:spPr>
          <a:xfrm>
            <a:off x="532264" y="776941"/>
            <a:ext cx="3209008" cy="5166659"/>
          </a:xfrm>
        </p:spPr>
        <p:txBody>
          <a:bodyPr rtlCol="0" anchor="b"/>
          <a:lstStyle>
            <a:lvl1pPr>
              <a:defRPr spc="-20" baseline="0">
                <a:solidFill>
                  <a:schemeClr val="bg1"/>
                </a:solidFill>
              </a:defRPr>
            </a:lvl1pPr>
          </a:lstStyle>
          <a:p>
            <a:pPr rtl="0"/>
            <a:r>
              <a:rPr lang="en-US" noProof="0">
                <a:solidFill>
                  <a:srgbClr val="FFFFFF"/>
                </a:solidFill>
              </a:rPr>
              <a:t>Click to edit Master title style</a:t>
            </a:r>
            <a:endParaRPr lang="en-GB" noProof="0" dirty="0">
              <a:solidFill>
                <a:srgbClr val="FFFFFF"/>
              </a:solidFill>
            </a:endParaRPr>
          </a:p>
        </p:txBody>
      </p:sp>
      <p:sp>
        <p:nvSpPr>
          <p:cNvPr id="13" name="Footer Placeholder 4">
            <a:extLst>
              <a:ext uri="{FF2B5EF4-FFF2-40B4-BE49-F238E27FC236}">
                <a16:creationId xmlns:a16="http://schemas.microsoft.com/office/drawing/2014/main" id="{D946F5EF-2C45-4A87-A1DD-BD2A6FB91BC5}"/>
              </a:ext>
            </a:extLst>
          </p:cNvPr>
          <p:cNvSpPr>
            <a:spLocks noGrp="1"/>
          </p:cNvSpPr>
          <p:nvPr>
            <p:ph type="ftr" sz="quarter" idx="11"/>
          </p:nvPr>
        </p:nvSpPr>
        <p:spPr>
          <a:xfrm>
            <a:off x="199277" y="6356350"/>
            <a:ext cx="3749040" cy="365125"/>
          </a:xfrm>
        </p:spPr>
        <p:txBody>
          <a:bodyPr rtlCol="0"/>
          <a:lstStyle>
            <a:lvl1pPr>
              <a:defRPr>
                <a:solidFill>
                  <a:schemeClr val="bg1"/>
                </a:solidFill>
              </a:defRPr>
            </a:lvl1pPr>
          </a:lstStyle>
          <a:p>
            <a:pPr rtl="0"/>
            <a:r>
              <a:rPr lang="en-GB" noProof="0" dirty="0"/>
              <a:t>Presentation title</a:t>
            </a:r>
          </a:p>
        </p:txBody>
      </p:sp>
      <p:sp>
        <p:nvSpPr>
          <p:cNvPr id="19" name="Picture Placeholder 16">
            <a:extLst>
              <a:ext uri="{FF2B5EF4-FFF2-40B4-BE49-F238E27FC236}">
                <a16:creationId xmlns:a16="http://schemas.microsoft.com/office/drawing/2014/main" id="{B1A8891C-A2D4-4238-ABCE-62AB3A9121A5}"/>
              </a:ext>
            </a:extLst>
          </p:cNvPr>
          <p:cNvSpPr>
            <a:spLocks noGrp="1"/>
          </p:cNvSpPr>
          <p:nvPr>
            <p:ph type="pic" sz="quarter" idx="13" hasCustomPrompt="1"/>
          </p:nvPr>
        </p:nvSpPr>
        <p:spPr>
          <a:xfrm>
            <a:off x="4076700" y="0"/>
            <a:ext cx="4038600" cy="3429000"/>
          </a:xfrm>
        </p:spPr>
        <p:txBody>
          <a:bodyPr rtlCol="0"/>
          <a:lstStyle>
            <a:lvl1pPr marL="0" indent="0" algn="ctr">
              <a:buNone/>
              <a:defRPr/>
            </a:lvl1pPr>
          </a:lstStyle>
          <a:p>
            <a:pPr rtl="0"/>
            <a:r>
              <a:rPr lang="en-GB" noProof="0" dirty="0"/>
              <a:t>Click to add photo</a:t>
            </a:r>
          </a:p>
        </p:txBody>
      </p:sp>
      <p:sp>
        <p:nvSpPr>
          <p:cNvPr id="20" name="Picture Placeholder 16">
            <a:extLst>
              <a:ext uri="{FF2B5EF4-FFF2-40B4-BE49-F238E27FC236}">
                <a16:creationId xmlns:a16="http://schemas.microsoft.com/office/drawing/2014/main" id="{7B51DFB6-C977-4551-BE38-57688D7FF0B7}"/>
              </a:ext>
            </a:extLst>
          </p:cNvPr>
          <p:cNvSpPr>
            <a:spLocks noGrp="1"/>
          </p:cNvSpPr>
          <p:nvPr>
            <p:ph type="pic" sz="quarter" idx="14" hasCustomPrompt="1"/>
          </p:nvPr>
        </p:nvSpPr>
        <p:spPr>
          <a:xfrm>
            <a:off x="8115300" y="0"/>
            <a:ext cx="4076701" cy="3429000"/>
          </a:xfrm>
        </p:spPr>
        <p:txBody>
          <a:bodyPr rtlCol="0"/>
          <a:lstStyle>
            <a:lvl1pPr marL="0" indent="0" algn="ctr">
              <a:buNone/>
              <a:defRPr/>
            </a:lvl1pPr>
          </a:lstStyle>
          <a:p>
            <a:pPr rtl="0"/>
            <a:r>
              <a:rPr lang="en-GB" noProof="0" dirty="0"/>
              <a:t>Click to add photo</a:t>
            </a:r>
          </a:p>
        </p:txBody>
      </p:sp>
      <p:sp>
        <p:nvSpPr>
          <p:cNvPr id="24" name="Text Placeholder 21">
            <a:extLst>
              <a:ext uri="{FF2B5EF4-FFF2-40B4-BE49-F238E27FC236}">
                <a16:creationId xmlns:a16="http://schemas.microsoft.com/office/drawing/2014/main" id="{DFCFAED4-0A56-424D-BF74-4051B0BDA9A6}"/>
              </a:ext>
            </a:extLst>
          </p:cNvPr>
          <p:cNvSpPr>
            <a:spLocks noGrp="1"/>
          </p:cNvSpPr>
          <p:nvPr>
            <p:ph type="body" sz="quarter" idx="15" hasCustomPrompt="1"/>
          </p:nvPr>
        </p:nvSpPr>
        <p:spPr>
          <a:xfrm>
            <a:off x="4864100" y="3841750"/>
            <a:ext cx="6599238" cy="2296083"/>
          </a:xfrm>
        </p:spPr>
        <p:txBody>
          <a:bodyPr rtlCol="0">
            <a:normAutofit/>
          </a:bodyPr>
          <a:lstStyle>
            <a:lvl1pPr marL="342900" indent="-342900">
              <a:buFont typeface="Arial" panose="020B0604020202020204" pitchFamily="34" charset="0"/>
              <a:buChar char="•"/>
              <a:defRPr sz="2000"/>
            </a:lvl1pPr>
          </a:lstStyle>
          <a:p>
            <a:pPr lvl="0" rtl="0"/>
            <a:r>
              <a:rPr lang="en-GB" noProof="0" dirty="0"/>
              <a:t>Click to add text</a:t>
            </a:r>
          </a:p>
        </p:txBody>
      </p:sp>
      <p:sp>
        <p:nvSpPr>
          <p:cNvPr id="14" name="Date Placeholder 3">
            <a:extLst>
              <a:ext uri="{FF2B5EF4-FFF2-40B4-BE49-F238E27FC236}">
                <a16:creationId xmlns:a16="http://schemas.microsoft.com/office/drawing/2014/main" id="{9188F17E-DD3B-4CCC-957F-5A6914488466}"/>
              </a:ext>
            </a:extLst>
          </p:cNvPr>
          <p:cNvSpPr>
            <a:spLocks noGrp="1"/>
          </p:cNvSpPr>
          <p:nvPr>
            <p:ph type="dt" sz="half" idx="10"/>
          </p:nvPr>
        </p:nvSpPr>
        <p:spPr>
          <a:xfrm>
            <a:off x="7013448" y="6355080"/>
            <a:ext cx="4352544" cy="365125"/>
          </a:xfrm>
        </p:spPr>
        <p:txBody>
          <a:bodyPr rtlCol="0"/>
          <a:lstStyle>
            <a:lvl1pPr>
              <a:defRPr/>
            </a:lvl1pPr>
          </a:lstStyle>
          <a:p>
            <a:pPr rtl="0">
              <a:defRPr/>
            </a:pPr>
            <a:r>
              <a:rPr lang="en-GB" noProof="0" dirty="0">
                <a:solidFill>
                  <a:prstClr val="black"/>
                </a:solidFill>
              </a:rPr>
              <a:t>20XX</a:t>
            </a:r>
          </a:p>
        </p:txBody>
      </p:sp>
      <p:sp>
        <p:nvSpPr>
          <p:cNvPr id="15" name="Slide Number Placeholder 5">
            <a:extLst>
              <a:ext uri="{FF2B5EF4-FFF2-40B4-BE49-F238E27FC236}">
                <a16:creationId xmlns:a16="http://schemas.microsoft.com/office/drawing/2014/main" id="{2A0235C7-971D-4E52-B991-EFA44A9AFC33}"/>
              </a:ext>
            </a:extLst>
          </p:cNvPr>
          <p:cNvSpPr>
            <a:spLocks noGrp="1"/>
          </p:cNvSpPr>
          <p:nvPr>
            <p:ph type="sldNum" sz="quarter" idx="12"/>
          </p:nvPr>
        </p:nvSpPr>
        <p:spPr>
          <a:xfrm>
            <a:off x="11365992" y="6356350"/>
            <a:ext cx="630936"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GB"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643672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3698AF-A86A-4D69-8272-76C9C1914A3B}"/>
              </a:ext>
              <a:ext uri="{C183D7F6-B498-43B3-948B-1728B52AA6E4}">
                <adec:decorative xmlns:adec="http://schemas.microsoft.com/office/drawing/2017/decorative" val="1"/>
              </a:ext>
            </a:extLst>
          </p:cNvPr>
          <p:cNvSpPr/>
          <p:nvPr userDrawn="1"/>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F9E2DC86-4009-449C-8F4E-779A8C762B26}"/>
              </a:ext>
            </a:extLst>
          </p:cNvPr>
          <p:cNvSpPr>
            <a:spLocks noGrp="1"/>
          </p:cNvSpPr>
          <p:nvPr>
            <p:ph type="title"/>
          </p:nvPr>
        </p:nvSpPr>
        <p:spPr>
          <a:xfrm>
            <a:off x="649045" y="365124"/>
            <a:ext cx="9523655" cy="1501327"/>
          </a:xfrm>
        </p:spPr>
        <p:txBody>
          <a:bodyPr rtlCol="0"/>
          <a:lstStyle>
            <a:lvl1pPr>
              <a:defRPr spc="-20" baseline="0">
                <a:solidFill>
                  <a:schemeClr val="bg1"/>
                </a:solidFill>
              </a:defRPr>
            </a:lvl1pPr>
          </a:lstStyle>
          <a:p>
            <a:pPr rtl="0"/>
            <a:r>
              <a:rPr lang="en-US" noProof="0">
                <a:solidFill>
                  <a:srgbClr val="FFFFFF"/>
                </a:solidFill>
              </a:rPr>
              <a:t>Click to edit Master title style</a:t>
            </a:r>
            <a:endParaRPr lang="en-GB" noProof="0">
              <a:solidFill>
                <a:srgbClr val="FFFFFF"/>
              </a:solidFill>
            </a:endParaRPr>
          </a:p>
        </p:txBody>
      </p:sp>
      <p:sp>
        <p:nvSpPr>
          <p:cNvPr id="12" name="Picture Placeholder 10">
            <a:extLst>
              <a:ext uri="{FF2B5EF4-FFF2-40B4-BE49-F238E27FC236}">
                <a16:creationId xmlns:a16="http://schemas.microsoft.com/office/drawing/2014/main" id="{671630E1-6506-4E93-BB6A-0604E0D04932}"/>
              </a:ext>
            </a:extLst>
          </p:cNvPr>
          <p:cNvSpPr>
            <a:spLocks noGrp="1"/>
          </p:cNvSpPr>
          <p:nvPr>
            <p:ph type="pic" sz="quarter" idx="13" hasCustomPrompt="1"/>
          </p:nvPr>
        </p:nvSpPr>
        <p:spPr>
          <a:xfrm>
            <a:off x="0" y="2286000"/>
            <a:ext cx="5067300" cy="4572000"/>
          </a:xfrm>
        </p:spPr>
        <p:txBody>
          <a:bodyPr rtlCol="0"/>
          <a:lstStyle>
            <a:lvl1pPr marL="0" indent="0" algn="ctr">
              <a:buNone/>
              <a:defRPr/>
            </a:lvl1pPr>
          </a:lstStyle>
          <a:p>
            <a:pPr rtl="0"/>
            <a:r>
              <a:rPr lang="en-GB" noProof="0"/>
              <a:t>Click to add photo</a:t>
            </a:r>
          </a:p>
        </p:txBody>
      </p:sp>
      <p:sp>
        <p:nvSpPr>
          <p:cNvPr id="7" name="Footer Placeholder 4">
            <a:extLst>
              <a:ext uri="{FF2B5EF4-FFF2-40B4-BE49-F238E27FC236}">
                <a16:creationId xmlns:a16="http://schemas.microsoft.com/office/drawing/2014/main" id="{51BAB65B-02AF-4992-85D0-8E98AB1BD965}"/>
              </a:ext>
            </a:extLst>
          </p:cNvPr>
          <p:cNvSpPr>
            <a:spLocks noGrp="1"/>
          </p:cNvSpPr>
          <p:nvPr>
            <p:ph type="ftr" sz="quarter" idx="11"/>
          </p:nvPr>
        </p:nvSpPr>
        <p:spPr>
          <a:xfrm>
            <a:off x="201168" y="6356350"/>
            <a:ext cx="4837176" cy="365125"/>
          </a:xfrm>
        </p:spPr>
        <p:txBody>
          <a:bodyPr rtlCol="0"/>
          <a:lstStyle>
            <a:lvl1pPr>
              <a:defRPr>
                <a:solidFill>
                  <a:schemeClr val="bg1"/>
                </a:solidFill>
              </a:defRPr>
            </a:lvl1pPr>
          </a:lstStyle>
          <a:p>
            <a:pPr rtl="0"/>
            <a:r>
              <a:rPr lang="en-GB" noProof="0">
                <a:effectLst>
                  <a:outerShdw blurRad="38100" dist="38100" dir="2700000" algn="tl">
                    <a:srgbClr val="000000">
                      <a:alpha val="43137"/>
                    </a:srgbClr>
                  </a:outerShdw>
                </a:effectLst>
              </a:rPr>
              <a:t>Presentation title</a:t>
            </a:r>
          </a:p>
        </p:txBody>
      </p:sp>
      <p:sp>
        <p:nvSpPr>
          <p:cNvPr id="6" name="Content Placeholder 2">
            <a:extLst>
              <a:ext uri="{FF2B5EF4-FFF2-40B4-BE49-F238E27FC236}">
                <a16:creationId xmlns:a16="http://schemas.microsoft.com/office/drawing/2014/main" id="{CFE115BC-4A4C-4385-82D5-106D1FAC359A}"/>
              </a:ext>
            </a:extLst>
          </p:cNvPr>
          <p:cNvSpPr>
            <a:spLocks noGrp="1"/>
          </p:cNvSpPr>
          <p:nvPr>
            <p:ph idx="1"/>
          </p:nvPr>
        </p:nvSpPr>
        <p:spPr>
          <a:xfrm>
            <a:off x="5819887" y="2899186"/>
            <a:ext cx="5610113" cy="3284359"/>
          </a:xfrm>
        </p:spPr>
        <p:txBody>
          <a:bodyPr rtlCol="0">
            <a:normAutofit/>
          </a:bodyPr>
          <a:lstStyle>
            <a:lvl1pPr marL="0" indent="0">
              <a:buNone/>
              <a:defRPr/>
            </a:lvl1pPr>
          </a:lstStyle>
          <a:p>
            <a:pPr lvl="0" rtl="0"/>
            <a:r>
              <a:rPr lang="en-US" noProof="0"/>
              <a:t>Click to edit Master text styles</a:t>
            </a:r>
          </a:p>
        </p:txBody>
      </p:sp>
      <p:sp>
        <p:nvSpPr>
          <p:cNvPr id="8" name="Date Placeholder 3">
            <a:extLst>
              <a:ext uri="{FF2B5EF4-FFF2-40B4-BE49-F238E27FC236}">
                <a16:creationId xmlns:a16="http://schemas.microsoft.com/office/drawing/2014/main" id="{5CD3EB2B-80EF-4DC6-B2B6-F4B568443970}"/>
              </a:ext>
            </a:extLst>
          </p:cNvPr>
          <p:cNvSpPr>
            <a:spLocks noGrp="1"/>
          </p:cNvSpPr>
          <p:nvPr>
            <p:ph type="dt" sz="half" idx="10"/>
          </p:nvPr>
        </p:nvSpPr>
        <p:spPr>
          <a:xfrm>
            <a:off x="7013448" y="6355080"/>
            <a:ext cx="4352544" cy="365125"/>
          </a:xfrm>
        </p:spPr>
        <p:txBody>
          <a:bodyPr rtlCol="0"/>
          <a:lstStyle>
            <a:lvl1pPr>
              <a:defRPr/>
            </a:lvl1pPr>
          </a:lstStyle>
          <a:p>
            <a:pPr rtl="0">
              <a:defRPr/>
            </a:pPr>
            <a:r>
              <a:rPr lang="en-GB" noProof="0">
                <a:solidFill>
                  <a:prstClr val="black"/>
                </a:solidFill>
              </a:rPr>
              <a:t>20XX</a:t>
            </a:r>
          </a:p>
        </p:txBody>
      </p:sp>
      <p:sp>
        <p:nvSpPr>
          <p:cNvPr id="9" name="Slide Number Placeholder 5">
            <a:extLst>
              <a:ext uri="{FF2B5EF4-FFF2-40B4-BE49-F238E27FC236}">
                <a16:creationId xmlns:a16="http://schemas.microsoft.com/office/drawing/2014/main" id="{3DC3E33A-8A0A-4767-A4D9-CD8956379305}"/>
              </a:ext>
            </a:extLst>
          </p:cNvPr>
          <p:cNvSpPr>
            <a:spLocks noGrp="1"/>
          </p:cNvSpPr>
          <p:nvPr>
            <p:ph type="sldNum" sz="quarter" idx="12"/>
          </p:nvPr>
        </p:nvSpPr>
        <p:spPr>
          <a:xfrm>
            <a:off x="11365992" y="6356350"/>
            <a:ext cx="630936"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CD6D940D-6D44-4DF9-9322-B4B11F7EDCD0}" type="slidenum">
              <a:rPr kumimoji="0" lang="en-GB"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799930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6EB31F-C5DF-49FF-8DEA-86AC0C1860A0}"/>
              </a:ext>
              <a:ext uri="{C183D7F6-B498-43B3-948B-1728B52AA6E4}">
                <adec:decorative xmlns:adec="http://schemas.microsoft.com/office/drawing/2017/decorative" val="1"/>
              </a:ext>
            </a:extLst>
          </p:cNvPr>
          <p:cNvSpPr/>
          <p:nvPr userDrawn="1"/>
        </p:nvSpPr>
        <p:spPr>
          <a:xfrm>
            <a:off x="1" y="0"/>
            <a:ext cx="7086599" cy="4533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ACFE912F-46EC-49B0-9C9A-DE9CBDF9FBBF}"/>
              </a:ext>
            </a:extLst>
          </p:cNvPr>
          <p:cNvSpPr>
            <a:spLocks noGrp="1"/>
          </p:cNvSpPr>
          <p:nvPr>
            <p:ph type="ctrTitle"/>
          </p:nvPr>
        </p:nvSpPr>
        <p:spPr>
          <a:xfrm>
            <a:off x="649045" y="753035"/>
            <a:ext cx="5945393" cy="2366683"/>
          </a:xfrm>
        </p:spPr>
        <p:txBody>
          <a:bodyPr rtlCol="0">
            <a:normAutofit/>
          </a:bodyPr>
          <a:lstStyle>
            <a:lvl1pPr>
              <a:defRPr spc="-20" baseline="0">
                <a:solidFill>
                  <a:schemeClr val="bg1"/>
                </a:solidFill>
              </a:defRPr>
            </a:lvl1pPr>
          </a:lstStyle>
          <a:p>
            <a:pPr rtl="0"/>
            <a:r>
              <a:rPr lang="en-US" sz="6000" noProof="0"/>
              <a:t>Click to edit Master title style</a:t>
            </a:r>
            <a:endParaRPr lang="en-GB" sz="6000" noProof="0"/>
          </a:p>
        </p:txBody>
      </p:sp>
      <p:sp>
        <p:nvSpPr>
          <p:cNvPr id="5" name="Subtitle 2">
            <a:extLst>
              <a:ext uri="{FF2B5EF4-FFF2-40B4-BE49-F238E27FC236}">
                <a16:creationId xmlns:a16="http://schemas.microsoft.com/office/drawing/2014/main" id="{9BF32D81-1E24-45B8-A09D-EEAD404D8F31}"/>
              </a:ext>
            </a:extLst>
          </p:cNvPr>
          <p:cNvSpPr>
            <a:spLocks noGrp="1"/>
          </p:cNvSpPr>
          <p:nvPr>
            <p:ph type="subTitle" idx="1"/>
          </p:nvPr>
        </p:nvSpPr>
        <p:spPr>
          <a:xfrm>
            <a:off x="649045" y="3075868"/>
            <a:ext cx="5945393" cy="1108335"/>
          </a:xfrm>
        </p:spPr>
        <p:txBody>
          <a:bodyPr rtlCol="0">
            <a:normAutofit/>
          </a:bodyPr>
          <a:lstStyle>
            <a:lvl1pPr marL="0" indent="0">
              <a:buNone/>
              <a:defRPr sz="2400">
                <a:solidFill>
                  <a:schemeClr val="bg1"/>
                </a:solidFill>
              </a:defRPr>
            </a:lvl1pPr>
          </a:lstStyle>
          <a:p>
            <a:pPr rtl="0"/>
            <a:r>
              <a:rPr lang="en-US" noProof="0"/>
              <a:t>Click to edit Master subtitle style</a:t>
            </a:r>
            <a:endParaRPr lang="en-GB" noProof="0"/>
          </a:p>
        </p:txBody>
      </p:sp>
      <p:sp>
        <p:nvSpPr>
          <p:cNvPr id="16" name="Picture Placeholder 15">
            <a:extLst>
              <a:ext uri="{FF2B5EF4-FFF2-40B4-BE49-F238E27FC236}">
                <a16:creationId xmlns:a16="http://schemas.microsoft.com/office/drawing/2014/main" id="{9F9C7900-0694-4FDF-B29C-24016C0B9C60}"/>
              </a:ext>
            </a:extLst>
          </p:cNvPr>
          <p:cNvSpPr>
            <a:spLocks noGrp="1"/>
          </p:cNvSpPr>
          <p:nvPr>
            <p:ph type="pic" sz="quarter" idx="14" hasCustomPrompt="1"/>
          </p:nvPr>
        </p:nvSpPr>
        <p:spPr>
          <a:xfrm>
            <a:off x="0" y="4533900"/>
            <a:ext cx="7086598" cy="2324100"/>
          </a:xfrm>
        </p:spPr>
        <p:txBody>
          <a:bodyPr rtlCol="0"/>
          <a:lstStyle>
            <a:lvl1pPr marL="0" indent="0" algn="l">
              <a:buNone/>
              <a:defRPr/>
            </a:lvl1pPr>
          </a:lstStyle>
          <a:p>
            <a:pPr rtl="0"/>
            <a:r>
              <a:rPr lang="en-GB" noProof="0"/>
              <a:t>Click to add photo</a:t>
            </a:r>
          </a:p>
        </p:txBody>
      </p:sp>
      <p:sp>
        <p:nvSpPr>
          <p:cNvPr id="8" name="Footer Placeholder 4">
            <a:extLst>
              <a:ext uri="{FF2B5EF4-FFF2-40B4-BE49-F238E27FC236}">
                <a16:creationId xmlns:a16="http://schemas.microsoft.com/office/drawing/2014/main" id="{52F1BABA-5C8C-4693-BD5A-974A171125F5}"/>
              </a:ext>
            </a:extLst>
          </p:cNvPr>
          <p:cNvSpPr>
            <a:spLocks noGrp="1"/>
          </p:cNvSpPr>
          <p:nvPr>
            <p:ph type="ftr" sz="quarter" idx="11"/>
          </p:nvPr>
        </p:nvSpPr>
        <p:spPr>
          <a:xfrm>
            <a:off x="201168" y="6356350"/>
            <a:ext cx="4837176" cy="365125"/>
          </a:xfrm>
        </p:spPr>
        <p:txBody>
          <a:bodyPr rtlCol="0"/>
          <a:lstStyle>
            <a:lvl1pPr>
              <a:defRPr>
                <a:solidFill>
                  <a:schemeClr val="bg1"/>
                </a:solidFill>
              </a:defRPr>
            </a:lvl1pPr>
          </a:lstStyle>
          <a:p>
            <a:pPr rtl="0">
              <a:defRPr/>
            </a:pPr>
            <a:r>
              <a:rPr lang="en-GB" noProof="0">
                <a:effectLst>
                  <a:outerShdw blurRad="38100" dist="38100" dir="2700000" algn="tl">
                    <a:srgbClr val="000000">
                      <a:alpha val="43137"/>
                    </a:srgbClr>
                  </a:outerShdw>
                </a:effectLst>
              </a:rPr>
              <a:t>Presentation title</a:t>
            </a:r>
          </a:p>
        </p:txBody>
      </p:sp>
      <p:sp>
        <p:nvSpPr>
          <p:cNvPr id="14" name="Picture Placeholder 12">
            <a:extLst>
              <a:ext uri="{FF2B5EF4-FFF2-40B4-BE49-F238E27FC236}">
                <a16:creationId xmlns:a16="http://schemas.microsoft.com/office/drawing/2014/main" id="{D71BA6F2-2182-4910-8DA6-71E5AB274588}"/>
              </a:ext>
            </a:extLst>
          </p:cNvPr>
          <p:cNvSpPr>
            <a:spLocks noGrp="1"/>
          </p:cNvSpPr>
          <p:nvPr>
            <p:ph type="pic" sz="quarter" idx="13" hasCustomPrompt="1"/>
          </p:nvPr>
        </p:nvSpPr>
        <p:spPr>
          <a:xfrm>
            <a:off x="7086600" y="0"/>
            <a:ext cx="5105400" cy="4533900"/>
          </a:xfrm>
        </p:spPr>
        <p:txBody>
          <a:bodyPr rtlCol="0"/>
          <a:lstStyle>
            <a:lvl1pPr marL="0" indent="0" algn="ctr">
              <a:buNone/>
              <a:defRPr/>
            </a:lvl1pPr>
          </a:lstStyle>
          <a:p>
            <a:pPr rtl="0"/>
            <a:r>
              <a:rPr lang="en-GB" noProof="0"/>
              <a:t>Click to add photo</a:t>
            </a:r>
          </a:p>
        </p:txBody>
      </p:sp>
      <p:sp>
        <p:nvSpPr>
          <p:cNvPr id="17" name="Picture Placeholder 15">
            <a:extLst>
              <a:ext uri="{FF2B5EF4-FFF2-40B4-BE49-F238E27FC236}">
                <a16:creationId xmlns:a16="http://schemas.microsoft.com/office/drawing/2014/main" id="{83DCD7D2-7B94-48E9-9DCA-E72E1BCE4375}"/>
              </a:ext>
            </a:extLst>
          </p:cNvPr>
          <p:cNvSpPr>
            <a:spLocks noGrp="1"/>
          </p:cNvSpPr>
          <p:nvPr>
            <p:ph type="pic" sz="quarter" idx="15" hasCustomPrompt="1"/>
          </p:nvPr>
        </p:nvSpPr>
        <p:spPr>
          <a:xfrm>
            <a:off x="7086598" y="4533900"/>
            <a:ext cx="5105402" cy="2324100"/>
          </a:xfrm>
        </p:spPr>
        <p:txBody>
          <a:bodyPr rtlCol="0"/>
          <a:lstStyle>
            <a:lvl1pPr marL="0" indent="0">
              <a:buNone/>
              <a:defRPr/>
            </a:lvl1pPr>
          </a:lstStyle>
          <a:p>
            <a:pPr rtl="0"/>
            <a:r>
              <a:rPr lang="en-GB" noProof="0"/>
              <a:t>Click to add photo</a:t>
            </a:r>
          </a:p>
        </p:txBody>
      </p:sp>
      <p:sp>
        <p:nvSpPr>
          <p:cNvPr id="10" name="Date Placeholder 3">
            <a:extLst>
              <a:ext uri="{FF2B5EF4-FFF2-40B4-BE49-F238E27FC236}">
                <a16:creationId xmlns:a16="http://schemas.microsoft.com/office/drawing/2014/main" id="{94253B29-520A-4014-A821-4F52F57CBC62}"/>
              </a:ext>
            </a:extLst>
          </p:cNvPr>
          <p:cNvSpPr>
            <a:spLocks noGrp="1"/>
          </p:cNvSpPr>
          <p:nvPr>
            <p:ph type="dt" sz="half" idx="10"/>
          </p:nvPr>
        </p:nvSpPr>
        <p:spPr>
          <a:xfrm>
            <a:off x="7013448" y="6355080"/>
            <a:ext cx="4352544" cy="365125"/>
          </a:xfrm>
        </p:spPr>
        <p:txBody>
          <a:bodyPr rtlCol="0"/>
          <a:lstStyle>
            <a:lvl1pPr>
              <a:defRPr>
                <a:solidFill>
                  <a:schemeClr val="bg1"/>
                </a:solidFill>
              </a:defRPr>
            </a:lvl1pPr>
          </a:lstStyle>
          <a:p>
            <a:pPr rtl="0">
              <a:defRPr/>
            </a:pPr>
            <a:r>
              <a:rPr lang="en-GB" noProof="0">
                <a:effectLst>
                  <a:outerShdw blurRad="38100" dist="38100" dir="2700000" algn="tl">
                    <a:srgbClr val="000000">
                      <a:alpha val="43137"/>
                    </a:srgbClr>
                  </a:outerShdw>
                </a:effectLst>
              </a:rPr>
              <a:t>20XX</a:t>
            </a:r>
          </a:p>
        </p:txBody>
      </p:sp>
      <p:sp>
        <p:nvSpPr>
          <p:cNvPr id="11" name="Slide Number Placeholder 5">
            <a:extLst>
              <a:ext uri="{FF2B5EF4-FFF2-40B4-BE49-F238E27FC236}">
                <a16:creationId xmlns:a16="http://schemas.microsoft.com/office/drawing/2014/main" id="{46B60DEE-1456-46C0-A3E5-4CAF3E128D5B}"/>
              </a:ext>
            </a:extLst>
          </p:cNvPr>
          <p:cNvSpPr>
            <a:spLocks noGrp="1"/>
          </p:cNvSpPr>
          <p:nvPr>
            <p:ph type="sldNum" sz="quarter" idx="12"/>
          </p:nvPr>
        </p:nvSpPr>
        <p:spPr>
          <a:xfrm>
            <a:off x="11365992" y="6356350"/>
            <a:ext cx="630936" cy="365125"/>
          </a:xfrm>
        </p:spPr>
        <p:txBody>
          <a:bodyPr rtlCol="0"/>
          <a:lstStyle>
            <a:lvl1pPr>
              <a:defRPr>
                <a:solidFill>
                  <a:schemeClr val="bg1"/>
                </a:solidFill>
              </a:defRPr>
            </a:lvl1pPr>
          </a:lstStyle>
          <a:p>
            <a:pPr rtl="0">
              <a:defRPr/>
            </a:pPr>
            <a:fld id="{2722F022-211C-4882-844C-086FEA6806AA}" type="slidenum">
              <a:rPr lang="en-GB" noProof="0" smtClean="0">
                <a:effectLst>
                  <a:outerShdw blurRad="38100" dist="38100" dir="2700000" algn="tl">
                    <a:srgbClr val="000000">
                      <a:alpha val="43137"/>
                    </a:srgbClr>
                  </a:outerShdw>
                </a:effectLst>
              </a:rPr>
              <a:pPr>
                <a:defRPr/>
              </a:pPr>
              <a:t>‹#›</a:t>
            </a:fld>
            <a:endParaRPr lang="en-GB" noProof="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78407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F4DD58-525D-4728-A769-9F38711D57DA}"/>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C1F862FE-7A72-432B-9888-FB389D35BDF2}"/>
              </a:ext>
            </a:extLst>
          </p:cNvPr>
          <p:cNvSpPr>
            <a:spLocks noGrp="1"/>
          </p:cNvSpPr>
          <p:nvPr>
            <p:ph type="title" hasCustomPrompt="1"/>
          </p:nvPr>
        </p:nvSpPr>
        <p:spPr>
          <a:xfrm>
            <a:off x="331788" y="875030"/>
            <a:ext cx="2384425" cy="5068570"/>
          </a:xfrm>
        </p:spPr>
        <p:txBody>
          <a:bodyPr rtlCol="0"/>
          <a:lstStyle>
            <a:lvl1pPr>
              <a:lnSpc>
                <a:spcPct val="100000"/>
              </a:lnSpc>
              <a:defRPr spc="-20" baseline="0">
                <a:solidFill>
                  <a:schemeClr val="bg1"/>
                </a:solidFill>
              </a:defRPr>
            </a:lvl1pPr>
          </a:lstStyle>
          <a:p>
            <a:pPr rtl="0"/>
            <a:r>
              <a:rPr lang="en-GB" noProof="0"/>
              <a:t>Click  to add text</a:t>
            </a:r>
          </a:p>
        </p:txBody>
      </p:sp>
      <p:sp>
        <p:nvSpPr>
          <p:cNvPr id="13" name="Footer Placeholder 4">
            <a:extLst>
              <a:ext uri="{FF2B5EF4-FFF2-40B4-BE49-F238E27FC236}">
                <a16:creationId xmlns:a16="http://schemas.microsoft.com/office/drawing/2014/main" id="{A256B58A-EC2F-48AB-BF2D-AB678AF0C027}"/>
              </a:ext>
            </a:extLst>
          </p:cNvPr>
          <p:cNvSpPr>
            <a:spLocks noGrp="1"/>
          </p:cNvSpPr>
          <p:nvPr>
            <p:ph type="ftr" sz="quarter" idx="11"/>
          </p:nvPr>
        </p:nvSpPr>
        <p:spPr>
          <a:xfrm>
            <a:off x="199277" y="6356350"/>
            <a:ext cx="2771138" cy="365125"/>
          </a:xfrm>
        </p:spPr>
        <p:txBody>
          <a:bodyPr rtlCol="0"/>
          <a:lstStyle>
            <a:lvl1pPr>
              <a:defRPr>
                <a:solidFill>
                  <a:schemeClr val="bg1"/>
                </a:solidFill>
              </a:defRPr>
            </a:lvl1pPr>
          </a:lstStyle>
          <a:p>
            <a:pPr rtl="0">
              <a:defRPr/>
            </a:pPr>
            <a:r>
              <a:rPr lang="en-GB" noProof="0"/>
              <a:t>Presentation title</a:t>
            </a:r>
          </a:p>
        </p:txBody>
      </p:sp>
      <p:sp>
        <p:nvSpPr>
          <p:cNvPr id="3" name="Content Placeholder 2">
            <a:extLst>
              <a:ext uri="{FF2B5EF4-FFF2-40B4-BE49-F238E27FC236}">
                <a16:creationId xmlns:a16="http://schemas.microsoft.com/office/drawing/2014/main" id="{99D33DA1-34CB-434E-99AF-EA31D28A1941}"/>
              </a:ext>
            </a:extLst>
          </p:cNvPr>
          <p:cNvSpPr>
            <a:spLocks noGrp="1"/>
          </p:cNvSpPr>
          <p:nvPr>
            <p:ph sz="quarter" idx="14" hasCustomPrompt="1"/>
          </p:nvPr>
        </p:nvSpPr>
        <p:spPr>
          <a:xfrm>
            <a:off x="3302000" y="876300"/>
            <a:ext cx="8607425" cy="4749800"/>
          </a:xfrm>
        </p:spPr>
        <p:txBody>
          <a:bodyPr rtlCol="0"/>
          <a:lstStyle>
            <a:lvl1pPr>
              <a:defRPr/>
            </a:lvl1pPr>
          </a:lstStyle>
          <a:p>
            <a:pPr lvl="0" rtl="0"/>
            <a:r>
              <a:rPr lang="en-GB" noProof="0"/>
              <a:t>Click to add content</a:t>
            </a:r>
          </a:p>
        </p:txBody>
      </p:sp>
      <p:sp>
        <p:nvSpPr>
          <p:cNvPr id="14" name="Date Placeholder 3">
            <a:extLst>
              <a:ext uri="{FF2B5EF4-FFF2-40B4-BE49-F238E27FC236}">
                <a16:creationId xmlns:a16="http://schemas.microsoft.com/office/drawing/2014/main" id="{DB48D9BB-04DF-4542-8DF6-C4C78753805D}"/>
              </a:ext>
            </a:extLst>
          </p:cNvPr>
          <p:cNvSpPr>
            <a:spLocks noGrp="1"/>
          </p:cNvSpPr>
          <p:nvPr>
            <p:ph type="dt" sz="half" idx="10"/>
          </p:nvPr>
        </p:nvSpPr>
        <p:spPr>
          <a:xfrm>
            <a:off x="7013448" y="6355080"/>
            <a:ext cx="4352544" cy="365125"/>
          </a:xfrm>
        </p:spPr>
        <p:txBody>
          <a:bodyPr rtlCol="0"/>
          <a:lstStyle>
            <a:lvl1pPr>
              <a:defRPr/>
            </a:lvl1pPr>
          </a:lstStyle>
          <a:p>
            <a:pPr rtl="0">
              <a:defRPr/>
            </a:pPr>
            <a:r>
              <a:rPr lang="en-GB" noProof="0">
                <a:solidFill>
                  <a:prstClr val="black"/>
                </a:solidFill>
              </a:rPr>
              <a:t>20XX</a:t>
            </a:r>
          </a:p>
        </p:txBody>
      </p:sp>
      <p:sp>
        <p:nvSpPr>
          <p:cNvPr id="15" name="Slide Number Placeholder 5">
            <a:extLst>
              <a:ext uri="{FF2B5EF4-FFF2-40B4-BE49-F238E27FC236}">
                <a16:creationId xmlns:a16="http://schemas.microsoft.com/office/drawing/2014/main" id="{F22742E1-6009-4FFB-A391-37B987F53002}"/>
              </a:ext>
            </a:extLst>
          </p:cNvPr>
          <p:cNvSpPr>
            <a:spLocks noGrp="1"/>
          </p:cNvSpPr>
          <p:nvPr>
            <p:ph type="sldNum" sz="quarter" idx="12"/>
          </p:nvPr>
        </p:nvSpPr>
        <p:spPr>
          <a:xfrm>
            <a:off x="11365992" y="6356350"/>
            <a:ext cx="630936"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GB"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589216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3FEABB-56CC-491D-830B-02C0466DABB6}"/>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34F3EF5A-453C-4D68-BA86-2FB1DE61C17C}"/>
              </a:ext>
            </a:extLst>
          </p:cNvPr>
          <p:cNvSpPr>
            <a:spLocks noGrp="1"/>
          </p:cNvSpPr>
          <p:nvPr>
            <p:ph type="title" hasCustomPrompt="1"/>
          </p:nvPr>
        </p:nvSpPr>
        <p:spPr>
          <a:xfrm>
            <a:off x="331787" y="996950"/>
            <a:ext cx="2384425" cy="4946650"/>
          </a:xfrm>
        </p:spPr>
        <p:txBody>
          <a:bodyPr rtlCol="0"/>
          <a:lstStyle>
            <a:lvl1pPr>
              <a:lnSpc>
                <a:spcPct val="100000"/>
              </a:lnSpc>
              <a:defRPr spc="-20" baseline="0">
                <a:solidFill>
                  <a:schemeClr val="bg1"/>
                </a:solidFill>
              </a:defRPr>
            </a:lvl1pPr>
          </a:lstStyle>
          <a:p>
            <a:pPr rtl="0"/>
            <a:r>
              <a:rPr lang="en-GB" noProof="0"/>
              <a:t>Click  to add text</a:t>
            </a:r>
          </a:p>
        </p:txBody>
      </p:sp>
      <p:sp>
        <p:nvSpPr>
          <p:cNvPr id="9" name="Footer Placeholder 4">
            <a:extLst>
              <a:ext uri="{FF2B5EF4-FFF2-40B4-BE49-F238E27FC236}">
                <a16:creationId xmlns:a16="http://schemas.microsoft.com/office/drawing/2014/main" id="{59321BA0-41E1-404D-9063-DF281D1865F3}"/>
              </a:ext>
            </a:extLst>
          </p:cNvPr>
          <p:cNvSpPr>
            <a:spLocks noGrp="1"/>
          </p:cNvSpPr>
          <p:nvPr>
            <p:ph type="ftr" sz="quarter" idx="11"/>
          </p:nvPr>
        </p:nvSpPr>
        <p:spPr>
          <a:xfrm>
            <a:off x="199277" y="6356350"/>
            <a:ext cx="2771138" cy="365125"/>
          </a:xfrm>
        </p:spPr>
        <p:txBody>
          <a:bodyPr rtlCol="0"/>
          <a:lstStyle>
            <a:lvl1pPr>
              <a:defRPr>
                <a:solidFill>
                  <a:schemeClr val="bg1"/>
                </a:solidFill>
              </a:defRPr>
            </a:lvl1pPr>
          </a:lstStyle>
          <a:p>
            <a:pPr rtl="0">
              <a:defRPr/>
            </a:pPr>
            <a:r>
              <a:rPr lang="en-GB" noProof="0"/>
              <a:t>Presentation title</a:t>
            </a:r>
          </a:p>
        </p:txBody>
      </p:sp>
      <p:sp>
        <p:nvSpPr>
          <p:cNvPr id="3" name="Content Placeholder 2">
            <a:extLst>
              <a:ext uri="{FF2B5EF4-FFF2-40B4-BE49-F238E27FC236}">
                <a16:creationId xmlns:a16="http://schemas.microsoft.com/office/drawing/2014/main" id="{3671CEA4-8F84-4893-8A45-28DB0AE2068C}"/>
              </a:ext>
            </a:extLst>
          </p:cNvPr>
          <p:cNvSpPr>
            <a:spLocks noGrp="1"/>
          </p:cNvSpPr>
          <p:nvPr>
            <p:ph sz="quarter" idx="14" hasCustomPrompt="1"/>
          </p:nvPr>
        </p:nvSpPr>
        <p:spPr>
          <a:xfrm>
            <a:off x="3422650" y="996950"/>
            <a:ext cx="8367713" cy="4545013"/>
          </a:xfrm>
        </p:spPr>
        <p:txBody>
          <a:bodyPr rtlCol="0"/>
          <a:lstStyle>
            <a:lvl1pPr>
              <a:defRPr/>
            </a:lvl1pPr>
          </a:lstStyle>
          <a:p>
            <a:pPr lvl="0" rtl="0"/>
            <a:r>
              <a:rPr lang="en-GB" noProof="0"/>
              <a:t>Click to add content</a:t>
            </a:r>
          </a:p>
        </p:txBody>
      </p:sp>
      <p:sp>
        <p:nvSpPr>
          <p:cNvPr id="10" name="Date Placeholder 3">
            <a:extLst>
              <a:ext uri="{FF2B5EF4-FFF2-40B4-BE49-F238E27FC236}">
                <a16:creationId xmlns:a16="http://schemas.microsoft.com/office/drawing/2014/main" id="{C99D2EA6-8453-4240-88D1-460E269D8884}"/>
              </a:ext>
            </a:extLst>
          </p:cNvPr>
          <p:cNvSpPr>
            <a:spLocks noGrp="1"/>
          </p:cNvSpPr>
          <p:nvPr>
            <p:ph type="dt" sz="half" idx="10"/>
          </p:nvPr>
        </p:nvSpPr>
        <p:spPr>
          <a:xfrm>
            <a:off x="7013448" y="6355080"/>
            <a:ext cx="4352544" cy="365125"/>
          </a:xfrm>
        </p:spPr>
        <p:txBody>
          <a:bodyPr rtlCol="0"/>
          <a:lstStyle>
            <a:lvl1pPr>
              <a:defRPr/>
            </a:lvl1pPr>
          </a:lstStyle>
          <a:p>
            <a:pPr rtl="0">
              <a:defRPr/>
            </a:pPr>
            <a:r>
              <a:rPr lang="en-GB" noProof="0">
                <a:solidFill>
                  <a:prstClr val="black"/>
                </a:solidFill>
              </a:rPr>
              <a:t>20XX</a:t>
            </a:r>
          </a:p>
        </p:txBody>
      </p:sp>
      <p:sp>
        <p:nvSpPr>
          <p:cNvPr id="11" name="Slide Number Placeholder 5">
            <a:extLst>
              <a:ext uri="{FF2B5EF4-FFF2-40B4-BE49-F238E27FC236}">
                <a16:creationId xmlns:a16="http://schemas.microsoft.com/office/drawing/2014/main" id="{02DD4984-9B40-488F-B903-2E0419551F49}"/>
              </a:ext>
            </a:extLst>
          </p:cNvPr>
          <p:cNvSpPr>
            <a:spLocks noGrp="1"/>
          </p:cNvSpPr>
          <p:nvPr>
            <p:ph type="sldNum" sz="quarter" idx="12"/>
          </p:nvPr>
        </p:nvSpPr>
        <p:spPr>
          <a:xfrm>
            <a:off x="11365992" y="6356350"/>
            <a:ext cx="630936"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GB"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773759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6" name="Picture Placeholder 22">
            <a:extLst>
              <a:ext uri="{FF2B5EF4-FFF2-40B4-BE49-F238E27FC236}">
                <a16:creationId xmlns:a16="http://schemas.microsoft.com/office/drawing/2014/main" id="{AD3C5B21-C400-4C50-8684-59543CDC43F2}"/>
              </a:ext>
            </a:extLst>
          </p:cNvPr>
          <p:cNvSpPr>
            <a:spLocks noGrp="1"/>
          </p:cNvSpPr>
          <p:nvPr>
            <p:ph type="pic" sz="quarter" idx="13" hasCustomPrompt="1"/>
          </p:nvPr>
        </p:nvSpPr>
        <p:spPr>
          <a:xfrm>
            <a:off x="-2" y="0"/>
            <a:ext cx="12192000" cy="6858000"/>
          </a:xfrm>
          <a:noFill/>
        </p:spPr>
        <p:txBody>
          <a:bodyPr rtlCol="0"/>
          <a:lstStyle>
            <a:lvl1pPr marL="0" indent="0" algn="ctr">
              <a:buNone/>
              <a:defRPr/>
            </a:lvl1pPr>
          </a:lstStyle>
          <a:p>
            <a:pPr rtl="0"/>
            <a:r>
              <a:rPr lang="en-GB" noProof="0"/>
              <a:t>Click to add photo</a:t>
            </a:r>
          </a:p>
        </p:txBody>
      </p:sp>
      <p:sp>
        <p:nvSpPr>
          <p:cNvPr id="17" name="Title 1">
            <a:extLst>
              <a:ext uri="{FF2B5EF4-FFF2-40B4-BE49-F238E27FC236}">
                <a16:creationId xmlns:a16="http://schemas.microsoft.com/office/drawing/2014/main" id="{F81B040C-8943-4433-BFE9-AFB1F7C9ED4F}"/>
              </a:ext>
            </a:extLst>
          </p:cNvPr>
          <p:cNvSpPr>
            <a:spLocks noGrp="1"/>
          </p:cNvSpPr>
          <p:nvPr>
            <p:ph type="ctrTitle"/>
          </p:nvPr>
        </p:nvSpPr>
        <p:spPr>
          <a:xfrm>
            <a:off x="1177636" y="-2"/>
            <a:ext cx="11014364" cy="4100947"/>
          </a:xfrm>
          <a:gradFill>
            <a:gsLst>
              <a:gs pos="77000">
                <a:srgbClr val="000000">
                  <a:alpha val="30000"/>
                </a:srgbClr>
              </a:gs>
              <a:gs pos="38000">
                <a:srgbClr val="000000">
                  <a:alpha val="20000"/>
                </a:srgbClr>
              </a:gs>
              <a:gs pos="0">
                <a:srgbClr val="000000">
                  <a:alpha val="0"/>
                </a:srgbClr>
              </a:gs>
              <a:gs pos="20000">
                <a:srgbClr val="000000">
                  <a:alpha val="0"/>
                </a:srgbClr>
              </a:gs>
              <a:gs pos="100000">
                <a:srgbClr val="000000">
                  <a:alpha val="30000"/>
                </a:srgbClr>
              </a:gs>
            </a:gsLst>
            <a:lin ang="21594000" scaled="0"/>
          </a:gradFill>
        </p:spPr>
        <p:txBody>
          <a:bodyPr rIns="731520" rtlCol="0">
            <a:normAutofit/>
          </a:bodyPr>
          <a:lstStyle>
            <a:lvl1pPr algn="r">
              <a:defRPr sz="6000">
                <a:solidFill>
                  <a:schemeClr val="bg1"/>
                </a:solidFill>
              </a:defRPr>
            </a:lvl1pPr>
          </a:lstStyle>
          <a:p>
            <a:pPr algn="r" rtl="0"/>
            <a:r>
              <a:rPr lang="en-US" noProof="0">
                <a:solidFill>
                  <a:srgbClr val="FFFFFF"/>
                </a:solidFill>
                <a:effectLst>
                  <a:outerShdw blurRad="38100" dist="38100" dir="2700000" algn="tl">
                    <a:srgbClr val="000000">
                      <a:alpha val="43137"/>
                    </a:srgbClr>
                  </a:outerShdw>
                </a:effectLst>
              </a:rPr>
              <a:t>Click to edit Master title style</a:t>
            </a:r>
            <a:endParaRPr lang="en-GB" noProof="0">
              <a:solidFill>
                <a:srgbClr val="FFFFFF"/>
              </a:solidFill>
              <a:effectLst>
                <a:outerShdw blurRad="38100" dist="38100" dir="2700000" algn="tl">
                  <a:srgbClr val="000000">
                    <a:alpha val="43137"/>
                  </a:srgbClr>
                </a:outerShdw>
              </a:effectLst>
            </a:endParaRPr>
          </a:p>
        </p:txBody>
      </p:sp>
      <p:sp>
        <p:nvSpPr>
          <p:cNvPr id="18" name="Subtitle 2">
            <a:extLst>
              <a:ext uri="{FF2B5EF4-FFF2-40B4-BE49-F238E27FC236}">
                <a16:creationId xmlns:a16="http://schemas.microsoft.com/office/drawing/2014/main" id="{741A6711-44B3-4723-90E5-802B2DBD8616}"/>
              </a:ext>
            </a:extLst>
          </p:cNvPr>
          <p:cNvSpPr>
            <a:spLocks noGrp="1"/>
          </p:cNvSpPr>
          <p:nvPr>
            <p:ph type="subTitle" idx="1"/>
          </p:nvPr>
        </p:nvSpPr>
        <p:spPr>
          <a:xfrm>
            <a:off x="3241963" y="4089656"/>
            <a:ext cx="8950035" cy="2796566"/>
          </a:xfrm>
          <a:gradFill>
            <a:gsLst>
              <a:gs pos="77000">
                <a:srgbClr val="000000">
                  <a:alpha val="30000"/>
                </a:srgbClr>
              </a:gs>
              <a:gs pos="33000">
                <a:srgbClr val="000000">
                  <a:alpha val="20000"/>
                </a:srgbClr>
              </a:gs>
              <a:gs pos="0">
                <a:srgbClr val="000000">
                  <a:alpha val="0"/>
                </a:srgbClr>
              </a:gs>
              <a:gs pos="100000">
                <a:srgbClr val="000000">
                  <a:alpha val="30000"/>
                </a:srgbClr>
              </a:gs>
            </a:gsLst>
            <a:lin ang="21594000" scaled="0"/>
          </a:gradFill>
        </p:spPr>
        <p:txBody>
          <a:bodyPr tIns="640080" rIns="731520" rtlCol="0" anchor="t">
            <a:normAutofit/>
          </a:bodyPr>
          <a:lstStyle>
            <a:lvl1pPr marL="0" indent="0" algn="r">
              <a:buNone/>
              <a:defRPr sz="2800" b="1" baseline="0">
                <a:solidFill>
                  <a:schemeClr val="bg1"/>
                </a:solidFill>
              </a:defRPr>
            </a:lvl1pPr>
          </a:lstStyle>
          <a:p>
            <a:pPr algn="r" rtl="0"/>
            <a:r>
              <a:rPr lang="en-US" noProof="0">
                <a:solidFill>
                  <a:srgbClr val="FFFFFF"/>
                </a:solidFill>
                <a:effectLst>
                  <a:outerShdw blurRad="38100" dist="38100" dir="2700000" algn="tl">
                    <a:srgbClr val="000000">
                      <a:alpha val="43137"/>
                    </a:srgbClr>
                  </a:outerShdw>
                </a:effectLst>
              </a:rPr>
              <a:t>Click to edit Master subtitle style</a:t>
            </a:r>
            <a:endParaRPr lang="en-GB" noProof="0">
              <a:solidFill>
                <a:srgbClr val="FFFFFF"/>
              </a:solidFill>
              <a:effectLst>
                <a:outerShdw blurRad="38100" dist="38100" dir="2700000" algn="tl">
                  <a:srgbClr val="000000">
                    <a:alpha val="43137"/>
                  </a:srgbClr>
                </a:outerShdw>
              </a:effectLst>
            </a:endParaRPr>
          </a:p>
        </p:txBody>
      </p:sp>
      <p:sp>
        <p:nvSpPr>
          <p:cNvPr id="19" name="Footer Placeholder 4">
            <a:extLst>
              <a:ext uri="{FF2B5EF4-FFF2-40B4-BE49-F238E27FC236}">
                <a16:creationId xmlns:a16="http://schemas.microsoft.com/office/drawing/2014/main" id="{B79A2161-66FE-4C11-AD83-5824307CBD6F}"/>
              </a:ext>
            </a:extLst>
          </p:cNvPr>
          <p:cNvSpPr>
            <a:spLocks noGrp="1"/>
          </p:cNvSpPr>
          <p:nvPr>
            <p:ph type="ftr" sz="quarter" idx="11"/>
          </p:nvPr>
        </p:nvSpPr>
        <p:spPr>
          <a:xfrm>
            <a:off x="201168" y="6356350"/>
            <a:ext cx="4837176" cy="365125"/>
          </a:xfrm>
        </p:spPr>
        <p:txBody>
          <a:bodyPr rtlCol="0"/>
          <a:lstStyle>
            <a:lvl1pPr>
              <a:defRPr>
                <a:solidFill>
                  <a:schemeClr val="bg1"/>
                </a:solidFill>
              </a:defRPr>
            </a:lvl1pPr>
          </a:lstStyle>
          <a:p>
            <a:pPr rtl="0">
              <a:defRPr/>
            </a:pPr>
            <a:r>
              <a:rPr lang="en-GB" noProof="0">
                <a:effectLst>
                  <a:outerShdw blurRad="38100" dist="38100" dir="2700000" algn="tl">
                    <a:srgbClr val="000000">
                      <a:alpha val="43137"/>
                    </a:srgbClr>
                  </a:outerShdw>
                </a:effectLst>
              </a:rPr>
              <a:t>Presentation title</a:t>
            </a:r>
          </a:p>
        </p:txBody>
      </p:sp>
      <p:sp>
        <p:nvSpPr>
          <p:cNvPr id="20" name="Date Placeholder 3">
            <a:extLst>
              <a:ext uri="{FF2B5EF4-FFF2-40B4-BE49-F238E27FC236}">
                <a16:creationId xmlns:a16="http://schemas.microsoft.com/office/drawing/2014/main" id="{91399727-F37D-4748-90E8-B5B6F5312FF1}"/>
              </a:ext>
            </a:extLst>
          </p:cNvPr>
          <p:cNvSpPr>
            <a:spLocks noGrp="1"/>
          </p:cNvSpPr>
          <p:nvPr>
            <p:ph type="dt" sz="half" idx="10"/>
          </p:nvPr>
        </p:nvSpPr>
        <p:spPr>
          <a:xfrm>
            <a:off x="7013448" y="6355080"/>
            <a:ext cx="4352544" cy="365125"/>
          </a:xfrm>
        </p:spPr>
        <p:txBody>
          <a:bodyPr rtlCol="0"/>
          <a:lstStyle>
            <a:lvl1pPr>
              <a:defRPr>
                <a:solidFill>
                  <a:schemeClr val="bg1"/>
                </a:solidFill>
              </a:defRPr>
            </a:lvl1pPr>
          </a:lstStyle>
          <a:p>
            <a:pPr rtl="0">
              <a:defRPr/>
            </a:pPr>
            <a:r>
              <a:rPr lang="en-GB" noProof="0">
                <a:effectLst>
                  <a:outerShdw blurRad="38100" dist="38100" dir="2700000" algn="tl">
                    <a:srgbClr val="000000">
                      <a:alpha val="43137"/>
                    </a:srgbClr>
                  </a:outerShdw>
                </a:effectLst>
              </a:rPr>
              <a:t>20XX</a:t>
            </a:r>
          </a:p>
        </p:txBody>
      </p:sp>
      <p:sp>
        <p:nvSpPr>
          <p:cNvPr id="21" name="Slide Number Placeholder 5">
            <a:extLst>
              <a:ext uri="{FF2B5EF4-FFF2-40B4-BE49-F238E27FC236}">
                <a16:creationId xmlns:a16="http://schemas.microsoft.com/office/drawing/2014/main" id="{B9DE4FD1-0950-4A6A-8167-F0E9C622D106}"/>
              </a:ext>
            </a:extLst>
          </p:cNvPr>
          <p:cNvSpPr>
            <a:spLocks noGrp="1"/>
          </p:cNvSpPr>
          <p:nvPr>
            <p:ph type="sldNum" sz="quarter" idx="12"/>
          </p:nvPr>
        </p:nvSpPr>
        <p:spPr>
          <a:xfrm>
            <a:off x="11365992" y="6356350"/>
            <a:ext cx="630936" cy="365125"/>
          </a:xfrm>
        </p:spPr>
        <p:txBody>
          <a:bodyPr rtlCol="0"/>
          <a:lstStyle>
            <a:lvl1pPr>
              <a:defRPr>
                <a:solidFill>
                  <a:schemeClr val="bg1"/>
                </a:solidFill>
              </a:defRPr>
            </a:lvl1pPr>
          </a:lstStyle>
          <a:p>
            <a:pPr rtl="0">
              <a:defRPr/>
            </a:pPr>
            <a:fld id="{CD6D940D-6D44-4DF9-9322-B4B11F7EDCD0}" type="slidenum">
              <a:rPr lang="en-GB" noProof="0" smtClean="0">
                <a:effectLst>
                  <a:outerShdw blurRad="38100" dist="38100" dir="2700000" algn="tl">
                    <a:srgbClr val="000000">
                      <a:alpha val="43137"/>
                    </a:srgbClr>
                  </a:outerShdw>
                </a:effectLst>
              </a:rPr>
              <a:pPr>
                <a:defRPr/>
              </a:pPr>
              <a:t>‹#›</a:t>
            </a:fld>
            <a:endParaRPr lang="en-GB" noProof="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67047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B75C9195-04C9-4D9A-B613-44A5F5900DBD}"/>
              </a:ext>
            </a:extLst>
          </p:cNvPr>
          <p:cNvSpPr>
            <a:spLocks noGrp="1"/>
          </p:cNvSpPr>
          <p:nvPr>
            <p:ph type="title" hasCustomPrompt="1"/>
          </p:nvPr>
        </p:nvSpPr>
        <p:spPr>
          <a:xfrm>
            <a:off x="1002983" y="194783"/>
            <a:ext cx="9421177" cy="769493"/>
          </a:xfrm>
        </p:spPr>
        <p:txBody>
          <a:bodyPr rtlCol="0" anchor="ctr"/>
          <a:lstStyle>
            <a:lvl1pPr>
              <a:lnSpc>
                <a:spcPct val="100000"/>
              </a:lnSpc>
              <a:defRPr spc="-20" baseline="0">
                <a:solidFill>
                  <a:schemeClr val="bg1"/>
                </a:solidFill>
              </a:defRPr>
            </a:lvl1pPr>
          </a:lstStyle>
          <a:p>
            <a:pPr rtl="0"/>
            <a:r>
              <a:rPr lang="en-GB" noProof="0"/>
              <a:t>Click to add title</a:t>
            </a:r>
          </a:p>
        </p:txBody>
      </p:sp>
      <p:sp>
        <p:nvSpPr>
          <p:cNvPr id="8" name="Content Placeholder 7">
            <a:extLst>
              <a:ext uri="{FF2B5EF4-FFF2-40B4-BE49-F238E27FC236}">
                <a16:creationId xmlns:a16="http://schemas.microsoft.com/office/drawing/2014/main" id="{4C5A662A-E279-494E-8389-ADC6E870E38D}"/>
              </a:ext>
            </a:extLst>
          </p:cNvPr>
          <p:cNvSpPr>
            <a:spLocks noGrp="1"/>
          </p:cNvSpPr>
          <p:nvPr>
            <p:ph sz="quarter" idx="14" hasCustomPrompt="1"/>
          </p:nvPr>
        </p:nvSpPr>
        <p:spPr>
          <a:xfrm>
            <a:off x="931863" y="1695450"/>
            <a:ext cx="10328275" cy="4314825"/>
          </a:xfrm>
        </p:spPr>
        <p:txBody>
          <a:bodyPr rtlCol="0"/>
          <a:lstStyle>
            <a:lvl1pPr>
              <a:defRPr/>
            </a:lvl1pPr>
          </a:lstStyle>
          <a:p>
            <a:pPr lvl="0" rtl="0"/>
            <a:r>
              <a:rPr lang="en-GB" noProof="0"/>
              <a:t>Click to add content</a:t>
            </a:r>
          </a:p>
        </p:txBody>
      </p:sp>
      <p:sp>
        <p:nvSpPr>
          <p:cNvPr id="4" name="Footer Placeholder 4">
            <a:extLst>
              <a:ext uri="{FF2B5EF4-FFF2-40B4-BE49-F238E27FC236}">
                <a16:creationId xmlns:a16="http://schemas.microsoft.com/office/drawing/2014/main" id="{1420B3F9-9DEF-4500-91D7-25F0B5E91FBF}"/>
              </a:ext>
            </a:extLst>
          </p:cNvPr>
          <p:cNvSpPr>
            <a:spLocks noGrp="1"/>
          </p:cNvSpPr>
          <p:nvPr>
            <p:ph type="ftr" sz="quarter" idx="11"/>
          </p:nvPr>
        </p:nvSpPr>
        <p:spPr>
          <a:xfrm>
            <a:off x="201168" y="6356350"/>
            <a:ext cx="4837176" cy="365125"/>
          </a:xfrm>
        </p:spPr>
        <p:txBody>
          <a:bodyPr rtlCol="0"/>
          <a:lstStyle>
            <a:lvl1pPr>
              <a:defRPr/>
            </a:lvl1pPr>
          </a:lstStyle>
          <a:p>
            <a:pPr rtl="0"/>
            <a:r>
              <a:rPr lang="en-GB" noProof="0">
                <a:solidFill>
                  <a:prstClr val="black"/>
                </a:solidFill>
              </a:rPr>
              <a:t>Presentation title</a:t>
            </a:r>
          </a:p>
        </p:txBody>
      </p:sp>
      <p:sp>
        <p:nvSpPr>
          <p:cNvPr id="5" name="Date Placeholder 3">
            <a:extLst>
              <a:ext uri="{FF2B5EF4-FFF2-40B4-BE49-F238E27FC236}">
                <a16:creationId xmlns:a16="http://schemas.microsoft.com/office/drawing/2014/main" id="{05E504E9-EAD2-4BE5-9736-CED43FF24552}"/>
              </a:ext>
            </a:extLst>
          </p:cNvPr>
          <p:cNvSpPr>
            <a:spLocks noGrp="1"/>
          </p:cNvSpPr>
          <p:nvPr>
            <p:ph type="dt" sz="half" idx="10"/>
          </p:nvPr>
        </p:nvSpPr>
        <p:spPr>
          <a:xfrm>
            <a:off x="7013448" y="6355080"/>
            <a:ext cx="4352544" cy="365125"/>
          </a:xfrm>
        </p:spPr>
        <p:txBody>
          <a:bodyPr rtlCol="0"/>
          <a:lstStyle>
            <a:lvl1pPr>
              <a:defRPr/>
            </a:lvl1pPr>
          </a:lstStyle>
          <a:p>
            <a:pPr rtl="0">
              <a:defRPr/>
            </a:pPr>
            <a:r>
              <a:rPr lang="en-GB" noProof="0">
                <a:solidFill>
                  <a:prstClr val="black"/>
                </a:solidFill>
              </a:rPr>
              <a:t>20XX</a:t>
            </a:r>
          </a:p>
        </p:txBody>
      </p:sp>
      <p:sp>
        <p:nvSpPr>
          <p:cNvPr id="6" name="Slide Number Placeholder 5">
            <a:extLst>
              <a:ext uri="{FF2B5EF4-FFF2-40B4-BE49-F238E27FC236}">
                <a16:creationId xmlns:a16="http://schemas.microsoft.com/office/drawing/2014/main" id="{8C3EB613-AF5E-423F-A78B-94F856BF646A}"/>
              </a:ext>
            </a:extLst>
          </p:cNvPr>
          <p:cNvSpPr>
            <a:spLocks noGrp="1"/>
          </p:cNvSpPr>
          <p:nvPr>
            <p:ph type="sldNum" sz="quarter" idx="12"/>
          </p:nvPr>
        </p:nvSpPr>
        <p:spPr>
          <a:xfrm>
            <a:off x="11365992" y="6356350"/>
            <a:ext cx="630936"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GB"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271998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F922A0-5527-4314-A2EA-E5CF34EF9434}"/>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96EC4CB6-956E-48EB-86AC-B40D89D74215}"/>
              </a:ext>
            </a:extLst>
          </p:cNvPr>
          <p:cNvSpPr>
            <a:spLocks noGrp="1"/>
          </p:cNvSpPr>
          <p:nvPr>
            <p:ph type="title" hasCustomPrompt="1"/>
          </p:nvPr>
        </p:nvSpPr>
        <p:spPr>
          <a:xfrm>
            <a:off x="1000759" y="194783"/>
            <a:ext cx="10022841" cy="760892"/>
          </a:xfrm>
        </p:spPr>
        <p:txBody>
          <a:bodyPr rtlCol="0" anchor="ctr"/>
          <a:lstStyle>
            <a:lvl1pPr>
              <a:lnSpc>
                <a:spcPct val="100000"/>
              </a:lnSpc>
              <a:defRPr spc="-20" baseline="0">
                <a:solidFill>
                  <a:schemeClr val="bg1"/>
                </a:solidFill>
              </a:defRPr>
            </a:lvl1pPr>
          </a:lstStyle>
          <a:p>
            <a:pPr rtl="0"/>
            <a:r>
              <a:rPr lang="en-GB" noProof="0"/>
              <a:t>Click to add title</a:t>
            </a:r>
          </a:p>
        </p:txBody>
      </p:sp>
      <p:sp>
        <p:nvSpPr>
          <p:cNvPr id="9" name="Content Placeholder 8">
            <a:extLst>
              <a:ext uri="{FF2B5EF4-FFF2-40B4-BE49-F238E27FC236}">
                <a16:creationId xmlns:a16="http://schemas.microsoft.com/office/drawing/2014/main" id="{13FA4250-BD33-40AE-934A-A473029C5CA5}"/>
              </a:ext>
            </a:extLst>
          </p:cNvPr>
          <p:cNvSpPr>
            <a:spLocks noGrp="1"/>
          </p:cNvSpPr>
          <p:nvPr>
            <p:ph sz="quarter" idx="14" hasCustomPrompt="1"/>
          </p:nvPr>
        </p:nvSpPr>
        <p:spPr>
          <a:xfrm>
            <a:off x="646112" y="1560513"/>
            <a:ext cx="10899776" cy="4341812"/>
          </a:xfrm>
        </p:spPr>
        <p:txBody>
          <a:bodyPr rtlCol="0"/>
          <a:lstStyle>
            <a:lvl1pPr>
              <a:defRPr/>
            </a:lvl1pPr>
          </a:lstStyle>
          <a:p>
            <a:pPr lvl="0" rtl="0"/>
            <a:r>
              <a:rPr lang="en-GB" noProof="0"/>
              <a:t>Click to add content</a:t>
            </a:r>
          </a:p>
        </p:txBody>
      </p:sp>
      <p:sp>
        <p:nvSpPr>
          <p:cNvPr id="4" name="Footer Placeholder 4">
            <a:extLst>
              <a:ext uri="{FF2B5EF4-FFF2-40B4-BE49-F238E27FC236}">
                <a16:creationId xmlns:a16="http://schemas.microsoft.com/office/drawing/2014/main" id="{771E7CA1-3FAA-4961-8BAC-93AB2EF6526B}"/>
              </a:ext>
            </a:extLst>
          </p:cNvPr>
          <p:cNvSpPr>
            <a:spLocks noGrp="1"/>
          </p:cNvSpPr>
          <p:nvPr>
            <p:ph type="ftr" sz="quarter" idx="11"/>
          </p:nvPr>
        </p:nvSpPr>
        <p:spPr>
          <a:xfrm>
            <a:off x="201168" y="6356350"/>
            <a:ext cx="4837176" cy="365125"/>
          </a:xfrm>
        </p:spPr>
        <p:txBody>
          <a:bodyPr rtlCol="0"/>
          <a:lstStyle>
            <a:lvl1pPr>
              <a:defRPr/>
            </a:lvl1pPr>
          </a:lstStyle>
          <a:p>
            <a:pPr rtl="0"/>
            <a:r>
              <a:rPr lang="en-GB" noProof="0">
                <a:solidFill>
                  <a:prstClr val="black"/>
                </a:solidFill>
              </a:rPr>
              <a:t>Presentation title</a:t>
            </a:r>
          </a:p>
        </p:txBody>
      </p:sp>
      <p:sp>
        <p:nvSpPr>
          <p:cNvPr id="5" name="Date Placeholder 3">
            <a:extLst>
              <a:ext uri="{FF2B5EF4-FFF2-40B4-BE49-F238E27FC236}">
                <a16:creationId xmlns:a16="http://schemas.microsoft.com/office/drawing/2014/main" id="{520CC547-8B7E-4C4B-9B2A-04BD498A71C2}"/>
              </a:ext>
            </a:extLst>
          </p:cNvPr>
          <p:cNvSpPr>
            <a:spLocks noGrp="1"/>
          </p:cNvSpPr>
          <p:nvPr>
            <p:ph type="dt" sz="half" idx="10"/>
          </p:nvPr>
        </p:nvSpPr>
        <p:spPr>
          <a:xfrm>
            <a:off x="7013448" y="6355080"/>
            <a:ext cx="4352544" cy="365125"/>
          </a:xfrm>
        </p:spPr>
        <p:txBody>
          <a:bodyPr rtlCol="0"/>
          <a:lstStyle>
            <a:lvl1pPr>
              <a:defRPr/>
            </a:lvl1pPr>
          </a:lstStyle>
          <a:p>
            <a:pPr rtl="0">
              <a:defRPr/>
            </a:pPr>
            <a:r>
              <a:rPr lang="en-GB" noProof="0">
                <a:solidFill>
                  <a:prstClr val="black"/>
                </a:solidFill>
              </a:rPr>
              <a:t>20XX</a:t>
            </a:r>
          </a:p>
        </p:txBody>
      </p:sp>
      <p:sp>
        <p:nvSpPr>
          <p:cNvPr id="6" name="Slide Number Placeholder 5">
            <a:extLst>
              <a:ext uri="{FF2B5EF4-FFF2-40B4-BE49-F238E27FC236}">
                <a16:creationId xmlns:a16="http://schemas.microsoft.com/office/drawing/2014/main" id="{AD34245B-9DC4-457D-AB68-8E3BBB852943}"/>
              </a:ext>
            </a:extLst>
          </p:cNvPr>
          <p:cNvSpPr>
            <a:spLocks noGrp="1"/>
          </p:cNvSpPr>
          <p:nvPr>
            <p:ph type="sldNum" sz="quarter" idx="12"/>
          </p:nvPr>
        </p:nvSpPr>
        <p:spPr>
          <a:xfrm>
            <a:off x="11365992" y="6356350"/>
            <a:ext cx="630936"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GB"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190906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3E30A8-0D9C-47BB-8249-8A2EEEFC72DD}"/>
              </a:ext>
            </a:extLst>
          </p:cNvPr>
          <p:cNvSpPr>
            <a:spLocks noGrp="1"/>
          </p:cNvSpPr>
          <p:nvPr>
            <p:ph type="title"/>
          </p:nvPr>
        </p:nvSpPr>
        <p:spPr>
          <a:xfrm>
            <a:off x="649224" y="365124"/>
            <a:ext cx="10552176" cy="1499616"/>
          </a:xfrm>
          <a:prstGeom prst="rect">
            <a:avLst/>
          </a:prstGeom>
        </p:spPr>
        <p:txBody>
          <a:bodyPr vert="horz" lIns="91440" tIns="45720" rIns="91440" bIns="45720" rtlCol="0" anchor="b">
            <a:normAutofit/>
          </a:bodyPr>
          <a:lstStyle/>
          <a:p>
            <a:pPr rtl="0"/>
            <a:r>
              <a:rPr lang="en-US" noProof="0"/>
              <a:t>Click to edit Master title style</a:t>
            </a:r>
            <a:endParaRPr lang="en-GB" noProof="0"/>
          </a:p>
        </p:txBody>
      </p:sp>
      <p:sp>
        <p:nvSpPr>
          <p:cNvPr id="3" name="Text Placeholder 2">
            <a:extLst>
              <a:ext uri="{FF2B5EF4-FFF2-40B4-BE49-F238E27FC236}">
                <a16:creationId xmlns:a16="http://schemas.microsoft.com/office/drawing/2014/main" id="{2FE93687-61FE-460F-A66F-4DF17994F394}"/>
              </a:ext>
            </a:extLst>
          </p:cNvPr>
          <p:cNvSpPr>
            <a:spLocks noGrp="1"/>
          </p:cNvSpPr>
          <p:nvPr>
            <p:ph type="body" idx="1"/>
          </p:nvPr>
        </p:nvSpPr>
        <p:spPr>
          <a:xfrm>
            <a:off x="649224" y="1984248"/>
            <a:ext cx="10552176" cy="4197096"/>
          </a:xfrm>
          <a:prstGeom prst="rect">
            <a:avLst/>
          </a:prstGeom>
        </p:spPr>
        <p:txBody>
          <a:bodyPr vert="horz" lIns="91440" tIns="45720" rIns="91440" bIns="45720" rtlCol="0">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Date Placeholder 3">
            <a:extLst>
              <a:ext uri="{FF2B5EF4-FFF2-40B4-BE49-F238E27FC236}">
                <a16:creationId xmlns:a16="http://schemas.microsoft.com/office/drawing/2014/main" id="{DAEE1FFB-7673-4E75-9B5C-5572E2B0683B}"/>
              </a:ext>
            </a:extLst>
          </p:cNvPr>
          <p:cNvSpPr>
            <a:spLocks noGrp="1"/>
          </p:cNvSpPr>
          <p:nvPr>
            <p:ph type="dt" sz="half" idx="2"/>
          </p:nvPr>
        </p:nvSpPr>
        <p:spPr>
          <a:xfrm>
            <a:off x="7013448" y="6355080"/>
            <a:ext cx="4352544" cy="365125"/>
          </a:xfrm>
          <a:prstGeom prst="rect">
            <a:avLst/>
          </a:prstGeom>
        </p:spPr>
        <p:txBody>
          <a:bodyPr vert="horz" lIns="91440" tIns="45720" rIns="91440" bIns="45720" rtlCol="0" anchor="ctr"/>
          <a:lstStyle>
            <a:lvl1pPr algn="r">
              <a:defRPr sz="1050">
                <a:solidFill>
                  <a:schemeClr val="tx1"/>
                </a:solidFill>
              </a:defRPr>
            </a:lvl1pPr>
          </a:lstStyle>
          <a:p>
            <a:pPr rtl="0"/>
            <a:r>
              <a:rPr lang="en-GB" noProof="0"/>
              <a:t>20XX</a:t>
            </a:r>
          </a:p>
        </p:txBody>
      </p:sp>
      <p:sp>
        <p:nvSpPr>
          <p:cNvPr id="5" name="Footer Placeholder 4">
            <a:extLst>
              <a:ext uri="{FF2B5EF4-FFF2-40B4-BE49-F238E27FC236}">
                <a16:creationId xmlns:a16="http://schemas.microsoft.com/office/drawing/2014/main" id="{66C4B9AF-F93C-43E8-8E68-3B700825CE91}"/>
              </a:ext>
            </a:extLst>
          </p:cNvPr>
          <p:cNvSpPr>
            <a:spLocks noGrp="1"/>
          </p:cNvSpPr>
          <p:nvPr>
            <p:ph type="ftr" sz="quarter" idx="3"/>
          </p:nvPr>
        </p:nvSpPr>
        <p:spPr>
          <a:xfrm>
            <a:off x="201168" y="6356350"/>
            <a:ext cx="4837176" cy="365125"/>
          </a:xfrm>
          <a:prstGeom prst="rect">
            <a:avLst/>
          </a:prstGeom>
        </p:spPr>
        <p:txBody>
          <a:bodyPr vert="horz" lIns="91440" tIns="45720" rIns="91440" bIns="45720" rtlCol="0" anchor="ctr"/>
          <a:lstStyle>
            <a:lvl1pPr algn="l">
              <a:defRPr sz="1050">
                <a:solidFill>
                  <a:schemeClr val="tx1"/>
                </a:solidFill>
              </a:defRPr>
            </a:lvl1pPr>
          </a:lstStyle>
          <a:p>
            <a:pPr rtl="0"/>
            <a:r>
              <a:rPr lang="en-GB" sz="1050" noProof="0"/>
              <a:t>Presentation title</a:t>
            </a:r>
          </a:p>
        </p:txBody>
      </p:sp>
      <p:sp>
        <p:nvSpPr>
          <p:cNvPr id="6" name="Slide Number Placeholder 5">
            <a:extLst>
              <a:ext uri="{FF2B5EF4-FFF2-40B4-BE49-F238E27FC236}">
                <a16:creationId xmlns:a16="http://schemas.microsoft.com/office/drawing/2014/main" id="{9CD739F7-0AE5-4677-8957-9961D67C18E5}"/>
              </a:ext>
            </a:extLst>
          </p:cNvPr>
          <p:cNvSpPr>
            <a:spLocks noGrp="1"/>
          </p:cNvSpPr>
          <p:nvPr>
            <p:ph type="sldNum" sz="quarter" idx="4"/>
          </p:nvPr>
        </p:nvSpPr>
        <p:spPr>
          <a:xfrm>
            <a:off x="11365992" y="6356350"/>
            <a:ext cx="630936" cy="365125"/>
          </a:xfrm>
          <a:prstGeom prst="rect">
            <a:avLst/>
          </a:prstGeom>
        </p:spPr>
        <p:txBody>
          <a:bodyPr vert="horz" lIns="91440" tIns="45720" rIns="91440" bIns="45720" rtlCol="0" anchor="ctr"/>
          <a:lstStyle>
            <a:lvl1pPr algn="r">
              <a:defRPr sz="1050">
                <a:solidFill>
                  <a:schemeClr val="tx1"/>
                </a:solidFill>
              </a:defRPr>
            </a:lvl1pPr>
          </a:lstStyle>
          <a:p>
            <a:pPr rtl="0"/>
            <a:fld id="{0D4885A8-DDA8-4FCF-AB25-DA8F78EC7557}" type="slidenum">
              <a:rPr lang="en-GB" noProof="0" smtClean="0"/>
              <a:pPr/>
              <a:t>‹#›</a:t>
            </a:fld>
            <a:endParaRPr lang="en-GB" noProof="0"/>
          </a:p>
        </p:txBody>
      </p:sp>
    </p:spTree>
    <p:extLst>
      <p:ext uri="{BB962C8B-B14F-4D97-AF65-F5344CB8AC3E}">
        <p14:creationId xmlns:p14="http://schemas.microsoft.com/office/powerpoint/2010/main" val="3899840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8D150CF-F888-48EA-89E8-311ED5E9161B}"/>
              </a:ext>
            </a:extLst>
          </p:cNvPr>
          <p:cNvSpPr>
            <a:spLocks noGrp="1"/>
          </p:cNvSpPr>
          <p:nvPr>
            <p:ph type="ctrTitle"/>
          </p:nvPr>
        </p:nvSpPr>
        <p:spPr>
          <a:xfrm>
            <a:off x="649044" y="753034"/>
            <a:ext cx="6815446" cy="3887390"/>
          </a:xfrm>
        </p:spPr>
        <p:txBody>
          <a:bodyPr rtlCol="0">
            <a:normAutofit fontScale="90000"/>
          </a:bodyPr>
          <a:lstStyle/>
          <a:p>
            <a:pPr rtl="0"/>
            <a:r>
              <a:rPr lang="en-GB" dirty="0"/>
              <a:t>The King is coming!</a:t>
            </a:r>
            <a:br>
              <a:rPr lang="en-GB" dirty="0"/>
            </a:br>
            <a:br>
              <a:rPr lang="en-GB" dirty="0"/>
            </a:br>
            <a:r>
              <a:rPr lang="en-GB" dirty="0"/>
              <a:t>Whose king?</a:t>
            </a:r>
            <a:br>
              <a:rPr lang="en-GB" dirty="0"/>
            </a:br>
            <a:endParaRPr lang="en-GB" dirty="0"/>
          </a:p>
        </p:txBody>
      </p:sp>
      <p:sp>
        <p:nvSpPr>
          <p:cNvPr id="8" name="Subtitle 7">
            <a:extLst>
              <a:ext uri="{FF2B5EF4-FFF2-40B4-BE49-F238E27FC236}">
                <a16:creationId xmlns:a16="http://schemas.microsoft.com/office/drawing/2014/main" id="{6BBE0348-1527-4055-BA8A-E2754222743D}"/>
              </a:ext>
            </a:extLst>
          </p:cNvPr>
          <p:cNvSpPr>
            <a:spLocks noGrp="1"/>
          </p:cNvSpPr>
          <p:nvPr>
            <p:ph type="subTitle" idx="1"/>
          </p:nvPr>
        </p:nvSpPr>
        <p:spPr>
          <a:xfrm>
            <a:off x="649045" y="4640424"/>
            <a:ext cx="6437555" cy="1303176"/>
          </a:xfrm>
        </p:spPr>
        <p:txBody>
          <a:bodyPr rtlCol="0"/>
          <a:lstStyle/>
          <a:p>
            <a:pPr rtl="0"/>
            <a:r>
              <a:rPr lang="en-GB" dirty="0"/>
              <a:t>Steve Morris</a:t>
            </a:r>
          </a:p>
        </p:txBody>
      </p:sp>
      <p:pic>
        <p:nvPicPr>
          <p:cNvPr id="5" name="Picture Placeholder 4" descr="A picture containing mountain, sky, outdoor, nature, sunrise ">
            <a:extLst>
              <a:ext uri="{FF2B5EF4-FFF2-40B4-BE49-F238E27FC236}">
                <a16:creationId xmlns:a16="http://schemas.microsoft.com/office/drawing/2014/main" id="{A33E67C0-6C95-48DB-97CC-8CE8D36C05FB}"/>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8113533" y="0"/>
            <a:ext cx="4082983" cy="6858000"/>
          </a:xfrm>
        </p:spPr>
      </p:pic>
    </p:spTree>
    <p:extLst>
      <p:ext uri="{BB962C8B-B14F-4D97-AF65-F5344CB8AC3E}">
        <p14:creationId xmlns:p14="http://schemas.microsoft.com/office/powerpoint/2010/main" val="2720718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C15A8-8DB2-B1C3-BED0-53A199FF98D0}"/>
              </a:ext>
            </a:extLst>
          </p:cNvPr>
          <p:cNvSpPr>
            <a:spLocks noGrp="1"/>
          </p:cNvSpPr>
          <p:nvPr>
            <p:ph type="title"/>
          </p:nvPr>
        </p:nvSpPr>
        <p:spPr/>
        <p:txBody>
          <a:bodyPr/>
          <a:lstStyle/>
          <a:p>
            <a:r>
              <a:rPr lang="en-GB" dirty="0"/>
              <a:t>Eastern Gate- Golden Gate-</a:t>
            </a:r>
            <a:br>
              <a:rPr lang="en-GB" dirty="0"/>
            </a:br>
            <a:r>
              <a:rPr lang="en-GB" dirty="0"/>
              <a:t>Gate of Mercy</a:t>
            </a:r>
          </a:p>
        </p:txBody>
      </p:sp>
      <p:sp>
        <p:nvSpPr>
          <p:cNvPr id="3" name="Footer Placeholder 2">
            <a:extLst>
              <a:ext uri="{FF2B5EF4-FFF2-40B4-BE49-F238E27FC236}">
                <a16:creationId xmlns:a16="http://schemas.microsoft.com/office/drawing/2014/main" id="{C4D00E15-07EC-D91F-5143-E14251D0D687}"/>
              </a:ext>
            </a:extLst>
          </p:cNvPr>
          <p:cNvSpPr>
            <a:spLocks noGrp="1"/>
          </p:cNvSpPr>
          <p:nvPr>
            <p:ph type="ftr" sz="quarter" idx="11"/>
          </p:nvPr>
        </p:nvSpPr>
        <p:spPr/>
        <p:txBody>
          <a:bodyPr/>
          <a:lstStyle/>
          <a:p>
            <a:pPr rtl="0">
              <a:defRPr/>
            </a:pPr>
            <a:r>
              <a:rPr lang="en-GB" noProof="0"/>
              <a:t>Presentation title</a:t>
            </a:r>
          </a:p>
        </p:txBody>
      </p:sp>
      <p:pic>
        <p:nvPicPr>
          <p:cNvPr id="7" name="Content Placeholder 6">
            <a:extLst>
              <a:ext uri="{FF2B5EF4-FFF2-40B4-BE49-F238E27FC236}">
                <a16:creationId xmlns:a16="http://schemas.microsoft.com/office/drawing/2014/main" id="{33CF6211-BF99-8D84-AA35-8AF3A4159ECD}"/>
              </a:ext>
            </a:extLst>
          </p:cNvPr>
          <p:cNvPicPr>
            <a:picLocks noGrp="1" noChangeAspect="1"/>
          </p:cNvPicPr>
          <p:nvPr>
            <p:ph sz="quarter" idx="14"/>
          </p:nvPr>
        </p:nvPicPr>
        <p:blipFill>
          <a:blip r:embed="rId2"/>
          <a:stretch>
            <a:fillRect/>
          </a:stretch>
        </p:blipFill>
        <p:spPr>
          <a:xfrm>
            <a:off x="3200401" y="136525"/>
            <a:ext cx="9032636" cy="6882183"/>
          </a:xfrm>
          <a:prstGeom prst="rect">
            <a:avLst/>
          </a:prstGeom>
        </p:spPr>
      </p:pic>
      <p:sp>
        <p:nvSpPr>
          <p:cNvPr id="5" name="Date Placeholder 4">
            <a:extLst>
              <a:ext uri="{FF2B5EF4-FFF2-40B4-BE49-F238E27FC236}">
                <a16:creationId xmlns:a16="http://schemas.microsoft.com/office/drawing/2014/main" id="{2AC8595A-DA8B-A837-E96E-0830FF5CD0CE}"/>
              </a:ext>
            </a:extLst>
          </p:cNvPr>
          <p:cNvSpPr>
            <a:spLocks noGrp="1"/>
          </p:cNvSpPr>
          <p:nvPr>
            <p:ph type="dt" sz="half" idx="10"/>
          </p:nvPr>
        </p:nvSpPr>
        <p:spPr/>
        <p:txBody>
          <a:bodyPr/>
          <a:lstStyle/>
          <a:p>
            <a:pPr rtl="0">
              <a:defRPr/>
            </a:pPr>
            <a:r>
              <a:rPr lang="en-GB" noProof="0">
                <a:solidFill>
                  <a:prstClr val="black"/>
                </a:solidFill>
              </a:rPr>
              <a:t>20XX</a:t>
            </a:r>
          </a:p>
        </p:txBody>
      </p:sp>
      <p:sp>
        <p:nvSpPr>
          <p:cNvPr id="6" name="Slide Number Placeholder 5">
            <a:extLst>
              <a:ext uri="{FF2B5EF4-FFF2-40B4-BE49-F238E27FC236}">
                <a16:creationId xmlns:a16="http://schemas.microsoft.com/office/drawing/2014/main" id="{F267E54F-672A-C8CA-F325-7B40D66AA9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GB"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5807617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A059485-E30B-780B-815F-F96E0BA882F4}"/>
              </a:ext>
            </a:extLst>
          </p:cNvPr>
          <p:cNvSpPr>
            <a:spLocks noGrp="1"/>
          </p:cNvSpPr>
          <p:nvPr>
            <p:ph type="ftr" sz="quarter" idx="11"/>
          </p:nvPr>
        </p:nvSpPr>
        <p:spPr>
          <a:xfrm>
            <a:off x="201168" y="3784600"/>
            <a:ext cx="4837176" cy="2936875"/>
          </a:xfrm>
        </p:spPr>
        <p:txBody>
          <a:bodyPr anchor="ctr">
            <a:normAutofit/>
          </a:bodyPr>
          <a:lstStyle/>
          <a:p>
            <a:pPr rtl="0">
              <a:spcAft>
                <a:spcPts val="600"/>
              </a:spcAft>
              <a:defRPr/>
            </a:pPr>
            <a:r>
              <a:rPr lang="en-GB" noProof="0" dirty="0">
                <a:solidFill>
                  <a:prstClr val="black"/>
                </a:solidFill>
              </a:rPr>
              <a:t>Presentation title</a:t>
            </a:r>
          </a:p>
        </p:txBody>
      </p:sp>
      <p:sp>
        <p:nvSpPr>
          <p:cNvPr id="5" name="Date Placeholder 4">
            <a:extLst>
              <a:ext uri="{FF2B5EF4-FFF2-40B4-BE49-F238E27FC236}">
                <a16:creationId xmlns:a16="http://schemas.microsoft.com/office/drawing/2014/main" id="{CD7D762C-E161-BE45-EC98-31F999F788D8}"/>
              </a:ext>
            </a:extLst>
          </p:cNvPr>
          <p:cNvSpPr>
            <a:spLocks noGrp="1"/>
          </p:cNvSpPr>
          <p:nvPr>
            <p:ph type="dt" sz="half" idx="10"/>
          </p:nvPr>
        </p:nvSpPr>
        <p:spPr>
          <a:xfrm>
            <a:off x="7013448" y="6355080"/>
            <a:ext cx="4352544" cy="365125"/>
          </a:xfrm>
        </p:spPr>
        <p:txBody>
          <a:bodyPr anchor="ctr">
            <a:normAutofit/>
          </a:bodyPr>
          <a:lstStyle/>
          <a:p>
            <a:pPr rtl="0">
              <a:spcAft>
                <a:spcPts val="600"/>
              </a:spcAft>
              <a:defRPr/>
            </a:pPr>
            <a:r>
              <a:rPr lang="en-GB" noProof="0">
                <a:solidFill>
                  <a:prstClr val="black"/>
                </a:solidFill>
              </a:rPr>
              <a:t>20XX</a:t>
            </a:r>
          </a:p>
        </p:txBody>
      </p:sp>
      <p:sp>
        <p:nvSpPr>
          <p:cNvPr id="6" name="Slide Number Placeholder 5">
            <a:extLst>
              <a:ext uri="{FF2B5EF4-FFF2-40B4-BE49-F238E27FC236}">
                <a16:creationId xmlns:a16="http://schemas.microsoft.com/office/drawing/2014/main" id="{4D221938-57B7-12CD-F451-BD60AC17E372}"/>
              </a:ext>
            </a:extLst>
          </p:cNvPr>
          <p:cNvSpPr>
            <a:spLocks noGrp="1"/>
          </p:cNvSpPr>
          <p:nvPr>
            <p:ph type="sldNum" sz="quarter" idx="12"/>
          </p:nvPr>
        </p:nvSpPr>
        <p:spPr>
          <a:xfrm>
            <a:off x="11365992" y="6356350"/>
            <a:ext cx="630936" cy="365125"/>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06B786C7-B8F9-4072-AAAA-17258464D730}" type="slidenum">
              <a:rPr kumimoji="0" lang="en-GB" b="0" i="0" u="none" strike="noStrike" kern="1200" cap="none" spc="0" normalizeH="0" baseline="0" noProof="0" smtClean="0">
                <a:ln>
                  <a:noFill/>
                </a:ln>
                <a:solidFill>
                  <a:prstClr val="black"/>
                </a:solidFill>
                <a:effectLst/>
                <a:uLnTx/>
                <a:uFillTx/>
              </a:rPr>
              <a:pPr marL="0" marR="0" lvl="0" indent="0" defTabSz="914400" rtl="0" eaLnBrk="1" fontAlgn="auto" latinLnBrk="0" hangingPunct="1">
                <a:spcBef>
                  <a:spcPts val="0"/>
                </a:spcBef>
                <a:spcAft>
                  <a:spcPts val="600"/>
                </a:spcAft>
                <a:buClrTx/>
                <a:buSzTx/>
                <a:buFontTx/>
                <a:buNone/>
                <a:tabLst/>
                <a:defRPr/>
              </a:pPr>
              <a:t>11</a:t>
            </a:fld>
            <a:endParaRPr kumimoji="0" lang="en-GB" b="0" i="0" u="none" strike="noStrike" kern="1200" cap="none" spc="0" normalizeH="0" baseline="0" noProof="0">
              <a:ln>
                <a:noFill/>
              </a:ln>
              <a:solidFill>
                <a:prstClr val="black"/>
              </a:solidFill>
              <a:effectLst/>
              <a:uLnTx/>
              <a:uFillTx/>
            </a:endParaRPr>
          </a:p>
        </p:txBody>
      </p:sp>
      <p:sp>
        <p:nvSpPr>
          <p:cNvPr id="7" name="TextBox 6">
            <a:extLst>
              <a:ext uri="{FF2B5EF4-FFF2-40B4-BE49-F238E27FC236}">
                <a16:creationId xmlns:a16="http://schemas.microsoft.com/office/drawing/2014/main" id="{C60B263A-2D8E-F2E4-B02F-7197A970AA7C}"/>
              </a:ext>
            </a:extLst>
          </p:cNvPr>
          <p:cNvSpPr txBox="1"/>
          <p:nvPr/>
        </p:nvSpPr>
        <p:spPr>
          <a:xfrm>
            <a:off x="431800" y="1445114"/>
            <a:ext cx="3819144" cy="1477328"/>
          </a:xfrm>
          <a:prstGeom prst="rect">
            <a:avLst/>
          </a:prstGeom>
          <a:noFill/>
        </p:spPr>
        <p:txBody>
          <a:bodyPr wrap="square" rtlCol="0">
            <a:spAutoFit/>
          </a:bodyPr>
          <a:lstStyle/>
          <a:p>
            <a:r>
              <a:rPr lang="en-GB" sz="2400" b="1" dirty="0"/>
              <a:t>Are you conquered? Conquered by Grace</a:t>
            </a:r>
            <a:r>
              <a:rPr lang="en-GB" sz="2400" dirty="0"/>
              <a:t>, </a:t>
            </a:r>
            <a:r>
              <a:rPr lang="en-GB" sz="2400" b="1" dirty="0"/>
              <a:t>love and forgiveness</a:t>
            </a:r>
            <a:r>
              <a:rPr lang="en-GB" b="1" dirty="0"/>
              <a:t>?</a:t>
            </a:r>
          </a:p>
          <a:p>
            <a:r>
              <a:rPr lang="en-GB" dirty="0"/>
              <a:t> </a:t>
            </a:r>
          </a:p>
        </p:txBody>
      </p:sp>
      <p:sp>
        <p:nvSpPr>
          <p:cNvPr id="8" name="TextBox 7">
            <a:extLst>
              <a:ext uri="{FF2B5EF4-FFF2-40B4-BE49-F238E27FC236}">
                <a16:creationId xmlns:a16="http://schemas.microsoft.com/office/drawing/2014/main" id="{7E148B48-A102-FAA4-F39A-8E50D4C96D69}"/>
              </a:ext>
            </a:extLst>
          </p:cNvPr>
          <p:cNvSpPr txBox="1"/>
          <p:nvPr/>
        </p:nvSpPr>
        <p:spPr>
          <a:xfrm>
            <a:off x="6121400" y="1445114"/>
            <a:ext cx="3328829" cy="4832092"/>
          </a:xfrm>
          <a:prstGeom prst="rect">
            <a:avLst/>
          </a:prstGeom>
          <a:noFill/>
        </p:spPr>
        <p:txBody>
          <a:bodyPr wrap="square" rtlCol="0">
            <a:spAutoFit/>
          </a:bodyPr>
          <a:lstStyle/>
          <a:p>
            <a:r>
              <a:rPr lang="en-GB" sz="2800" b="1" dirty="0"/>
              <a:t>Michah 6v8</a:t>
            </a:r>
            <a:endParaRPr lang="en-GB" sz="2800" dirty="0"/>
          </a:p>
          <a:p>
            <a:r>
              <a:rPr lang="en-GB" sz="2800" dirty="0"/>
              <a:t>He has shown you O man what is good;</a:t>
            </a:r>
          </a:p>
          <a:p>
            <a:r>
              <a:rPr lang="en-GB" sz="2800" dirty="0"/>
              <a:t>And what does the Lord require of you</a:t>
            </a:r>
          </a:p>
          <a:p>
            <a:r>
              <a:rPr lang="en-GB" sz="2800" dirty="0"/>
              <a:t>But to do justly, and to love mercy, </a:t>
            </a:r>
          </a:p>
          <a:p>
            <a:r>
              <a:rPr lang="en-GB" sz="2800" dirty="0"/>
              <a:t>and to walk humbly with your God?</a:t>
            </a:r>
          </a:p>
        </p:txBody>
      </p:sp>
      <p:sp>
        <p:nvSpPr>
          <p:cNvPr id="9" name="TextBox 8">
            <a:extLst>
              <a:ext uri="{FF2B5EF4-FFF2-40B4-BE49-F238E27FC236}">
                <a16:creationId xmlns:a16="http://schemas.microsoft.com/office/drawing/2014/main" id="{0D3422A6-1044-88C5-0A4F-72215174E13E}"/>
              </a:ext>
            </a:extLst>
          </p:cNvPr>
          <p:cNvSpPr txBox="1"/>
          <p:nvPr/>
        </p:nvSpPr>
        <p:spPr>
          <a:xfrm>
            <a:off x="9651191" y="1583997"/>
            <a:ext cx="1764188" cy="4401205"/>
          </a:xfrm>
          <a:prstGeom prst="rect">
            <a:avLst/>
          </a:prstGeom>
          <a:noFill/>
        </p:spPr>
        <p:txBody>
          <a:bodyPr wrap="square" rtlCol="0">
            <a:spAutoFit/>
          </a:bodyPr>
          <a:lstStyle/>
          <a:p>
            <a:r>
              <a:rPr lang="en-GB" sz="2800" b="1" dirty="0"/>
              <a:t>Zach 4v6</a:t>
            </a:r>
            <a:r>
              <a:rPr lang="en-GB" sz="2800" dirty="0"/>
              <a:t>  Not by might nor by power but by my Spirit says the lord of hosts.</a:t>
            </a:r>
          </a:p>
        </p:txBody>
      </p:sp>
      <p:sp>
        <p:nvSpPr>
          <p:cNvPr id="4" name="Title 3">
            <a:extLst>
              <a:ext uri="{FF2B5EF4-FFF2-40B4-BE49-F238E27FC236}">
                <a16:creationId xmlns:a16="http://schemas.microsoft.com/office/drawing/2014/main" id="{B6D8B46C-638F-FFEF-E345-9BE737DA2574}"/>
              </a:ext>
            </a:extLst>
          </p:cNvPr>
          <p:cNvSpPr>
            <a:spLocks noGrp="1"/>
          </p:cNvSpPr>
          <p:nvPr>
            <p:ph type="title"/>
          </p:nvPr>
        </p:nvSpPr>
        <p:spPr/>
        <p:txBody>
          <a:bodyPr>
            <a:normAutofit fontScale="90000"/>
          </a:bodyPr>
          <a:lstStyle/>
          <a:p>
            <a:r>
              <a:rPr lang="en-GB" dirty="0"/>
              <a:t>God’s rescue plan.</a:t>
            </a:r>
          </a:p>
        </p:txBody>
      </p:sp>
      <p:sp>
        <p:nvSpPr>
          <p:cNvPr id="10" name="TextBox 9">
            <a:extLst>
              <a:ext uri="{FF2B5EF4-FFF2-40B4-BE49-F238E27FC236}">
                <a16:creationId xmlns:a16="http://schemas.microsoft.com/office/drawing/2014/main" id="{DF1A44AA-BC70-0A96-14CC-F304CFE337CF}"/>
              </a:ext>
            </a:extLst>
          </p:cNvPr>
          <p:cNvSpPr txBox="1"/>
          <p:nvPr/>
        </p:nvSpPr>
        <p:spPr>
          <a:xfrm>
            <a:off x="431800" y="3107107"/>
            <a:ext cx="4394200" cy="3323987"/>
          </a:xfrm>
          <a:prstGeom prst="rect">
            <a:avLst/>
          </a:prstGeom>
          <a:noFill/>
        </p:spPr>
        <p:txBody>
          <a:bodyPr wrap="square" rtlCol="0">
            <a:spAutoFit/>
          </a:bodyPr>
          <a:lstStyle/>
          <a:p>
            <a:r>
              <a:rPr lang="en-GB" sz="2400" b="1" dirty="0"/>
              <a:t>When reading your bible</a:t>
            </a:r>
            <a:r>
              <a:rPr lang="en-GB" sz="2400" dirty="0"/>
              <a:t>:-</a:t>
            </a:r>
          </a:p>
          <a:p>
            <a:r>
              <a:rPr lang="en-GB" sz="2400" dirty="0"/>
              <a:t>1.Remember to ask for His help</a:t>
            </a:r>
          </a:p>
          <a:p>
            <a:r>
              <a:rPr lang="en-GB" sz="2400" dirty="0"/>
              <a:t>2.Remember to look past what you think you know</a:t>
            </a:r>
          </a:p>
          <a:p>
            <a:r>
              <a:rPr lang="en-GB" sz="2400" dirty="0"/>
              <a:t>3.Remember the bible is pulsating with life, with Gods true rescue plan. </a:t>
            </a:r>
          </a:p>
          <a:p>
            <a:endParaRPr lang="en-GB" dirty="0"/>
          </a:p>
        </p:txBody>
      </p:sp>
    </p:spTree>
    <p:extLst>
      <p:ext uri="{BB962C8B-B14F-4D97-AF65-F5344CB8AC3E}">
        <p14:creationId xmlns:p14="http://schemas.microsoft.com/office/powerpoint/2010/main" val="114343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4"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1002983" y="194783"/>
            <a:ext cx="9421177" cy="769493"/>
          </a:xfrm>
        </p:spPr>
        <p:txBody>
          <a:bodyPr rtlCol="0" anchor="ctr">
            <a:normAutofit/>
          </a:bodyPr>
          <a:lstStyle/>
          <a:p>
            <a:pPr>
              <a:lnSpc>
                <a:spcPct val="90000"/>
              </a:lnSpc>
            </a:pPr>
            <a:r>
              <a:rPr lang="en-GB" sz="3700"/>
              <a:t>What does it say?                Mark 11v1-11</a:t>
            </a:r>
          </a:p>
        </p:txBody>
      </p:sp>
      <p:sp>
        <p:nvSpPr>
          <p:cNvPr id="19" name="Content Placeholder 18">
            <a:extLst>
              <a:ext uri="{FF2B5EF4-FFF2-40B4-BE49-F238E27FC236}">
                <a16:creationId xmlns:a16="http://schemas.microsoft.com/office/drawing/2014/main" id="{AB6583FE-B653-4C01-9ADF-EC8514A0B5ED}"/>
              </a:ext>
            </a:extLst>
          </p:cNvPr>
          <p:cNvSpPr>
            <a:spLocks noGrp="1"/>
          </p:cNvSpPr>
          <p:nvPr>
            <p:ph sz="quarter" idx="14"/>
          </p:nvPr>
        </p:nvSpPr>
        <p:spPr>
          <a:xfrm>
            <a:off x="931863" y="1695450"/>
            <a:ext cx="10328275" cy="4314825"/>
          </a:xfrm>
        </p:spPr>
        <p:txBody>
          <a:bodyPr vert="horz" lIns="91440" tIns="45720" rIns="91440" bIns="45720" rtlCol="0">
            <a:normAutofit/>
          </a:bodyPr>
          <a:lstStyle/>
          <a:p>
            <a:r>
              <a:rPr lang="en-GB" sz="2200" b="1"/>
              <a:t>And as they approached Jerusalem, at Bethphage and Bethany, near the Mount of Olives, He sent two of His disciples, and said to them, "Go into the village opposite you, and immediately as you enter it, you will find a colt tied there, on which no one yet has ever sat; untie it and bring it here.  And if anyone says to you, 'Why are you doing this? You say 'The Lord has need of it'; and immediately he will send it back here." And they went away and found a colt tied at the door outside in the street; and they untied it. And some of the bystanders were saying to them, "What are you doing, untying the colt?" And they spoke to them just as Jesus had told them, and they gave them permission. And they brough the colt to Jesus and put their garments on it; and He sat upon it.</a:t>
            </a:r>
          </a:p>
        </p:txBody>
      </p:sp>
      <p:sp>
        <p:nvSpPr>
          <p:cNvPr id="3" name="Footer Placeholder 2">
            <a:extLst>
              <a:ext uri="{FF2B5EF4-FFF2-40B4-BE49-F238E27FC236}">
                <a16:creationId xmlns:a16="http://schemas.microsoft.com/office/drawing/2014/main" id="{88BDA17F-F303-4811-96C4-AD8A09ABEC11}"/>
              </a:ext>
            </a:extLst>
          </p:cNvPr>
          <p:cNvSpPr>
            <a:spLocks noGrp="1"/>
          </p:cNvSpPr>
          <p:nvPr>
            <p:ph type="ftr" sz="quarter" idx="11"/>
          </p:nvPr>
        </p:nvSpPr>
        <p:spPr>
          <a:xfrm>
            <a:off x="201168" y="6356350"/>
            <a:ext cx="4837176" cy="365125"/>
          </a:xfrm>
        </p:spPr>
        <p:txBody>
          <a:bodyPr rtlCol="0" anchor="ctr">
            <a:normAutofit/>
          </a:bodyPr>
          <a:lstStyle/>
          <a:p>
            <a:pPr rtl="0">
              <a:spcAft>
                <a:spcPts val="600"/>
              </a:spcAft>
            </a:pPr>
            <a:r>
              <a:rPr lang="en-GB">
                <a:solidFill>
                  <a:prstClr val="black"/>
                </a:solidFill>
              </a:rPr>
              <a:t>Presentation title</a:t>
            </a:r>
          </a:p>
        </p:txBody>
      </p:sp>
      <p:sp>
        <p:nvSpPr>
          <p:cNvPr id="4" name="Date Placeholder 3">
            <a:extLst>
              <a:ext uri="{FF2B5EF4-FFF2-40B4-BE49-F238E27FC236}">
                <a16:creationId xmlns:a16="http://schemas.microsoft.com/office/drawing/2014/main" id="{F6D5CF6D-DC44-4734-988C-0AAA60D5F7E2}"/>
              </a:ext>
            </a:extLst>
          </p:cNvPr>
          <p:cNvSpPr>
            <a:spLocks noGrp="1"/>
          </p:cNvSpPr>
          <p:nvPr>
            <p:ph type="dt" sz="half" idx="10"/>
          </p:nvPr>
        </p:nvSpPr>
        <p:spPr>
          <a:xfrm>
            <a:off x="7013448" y="6355080"/>
            <a:ext cx="4352544" cy="365125"/>
          </a:xfrm>
        </p:spPr>
        <p:txBody>
          <a:bodyPr rtlCol="0" anchor="ctr">
            <a:normAutofit/>
          </a:bodyPr>
          <a:lstStyle/>
          <a:p>
            <a:pPr lvl="0" rtl="0">
              <a:spcAft>
                <a:spcPts val="600"/>
              </a:spcAft>
            </a:pPr>
            <a:r>
              <a:rPr lang="en-GB">
                <a:solidFill>
                  <a:prstClr val="black"/>
                </a:solidFill>
              </a:rPr>
              <a:t>20XX</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1365992" y="6356350"/>
            <a:ext cx="630936" cy="365125"/>
          </a:xfrm>
        </p:spPr>
        <p:txBody>
          <a:bodyPr rtlCol="0" anchor="ctr">
            <a:normAutofit/>
          </a:bodyPr>
          <a:lstStyle/>
          <a:p>
            <a:pPr lvl="0" rtl="0">
              <a:spcAft>
                <a:spcPts val="600"/>
              </a:spcAft>
            </a:pPr>
            <a:fld id="{244D815C-8BF3-4ECF-A945-A2A7C2983AF9}" type="slidenum">
              <a:rPr lang="en-GB" smtClean="0">
                <a:solidFill>
                  <a:prstClr val="black"/>
                </a:solidFill>
              </a:rPr>
              <a:pPr lvl="0" rtl="0">
                <a:spcAft>
                  <a:spcPts val="600"/>
                </a:spcAft>
              </a:pPr>
              <a:t>2</a:t>
            </a:fld>
            <a:endParaRPr lang="en-GB">
              <a:solidFill>
                <a:prstClr val="black"/>
              </a:solidFill>
            </a:endParaRPr>
          </a:p>
        </p:txBody>
      </p:sp>
    </p:spTree>
    <p:extLst>
      <p:ext uri="{BB962C8B-B14F-4D97-AF65-F5344CB8AC3E}">
        <p14:creationId xmlns:p14="http://schemas.microsoft.com/office/powerpoint/2010/main" val="1074753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005DA-568B-A250-C832-635E3E4ECB9E}"/>
              </a:ext>
            </a:extLst>
          </p:cNvPr>
          <p:cNvSpPr>
            <a:spLocks noGrp="1"/>
          </p:cNvSpPr>
          <p:nvPr>
            <p:ph type="title"/>
          </p:nvPr>
        </p:nvSpPr>
        <p:spPr>
          <a:xfrm>
            <a:off x="1002983" y="194783"/>
            <a:ext cx="9421177" cy="769493"/>
          </a:xfrm>
        </p:spPr>
        <p:txBody>
          <a:bodyPr anchor="ctr">
            <a:normAutofit/>
          </a:bodyPr>
          <a:lstStyle/>
          <a:p>
            <a:pPr>
              <a:lnSpc>
                <a:spcPct val="90000"/>
              </a:lnSpc>
            </a:pPr>
            <a:r>
              <a:rPr lang="en-GB"/>
              <a:t>Mark 11v1-11</a:t>
            </a:r>
          </a:p>
        </p:txBody>
      </p:sp>
      <p:sp>
        <p:nvSpPr>
          <p:cNvPr id="5" name="Content Placeholder 4">
            <a:extLst>
              <a:ext uri="{FF2B5EF4-FFF2-40B4-BE49-F238E27FC236}">
                <a16:creationId xmlns:a16="http://schemas.microsoft.com/office/drawing/2014/main" id="{6221F839-BC5F-B606-6533-5D45C16C6A46}"/>
              </a:ext>
            </a:extLst>
          </p:cNvPr>
          <p:cNvSpPr>
            <a:spLocks noGrp="1"/>
          </p:cNvSpPr>
          <p:nvPr>
            <p:ph sz="quarter" idx="14"/>
          </p:nvPr>
        </p:nvSpPr>
        <p:spPr>
          <a:xfrm>
            <a:off x="931863" y="1695450"/>
            <a:ext cx="10328275" cy="4314825"/>
          </a:xfrm>
        </p:spPr>
        <p:txBody>
          <a:bodyPr vert="horz" lIns="91440" tIns="45720" rIns="91440" bIns="45720" rtlCol="0">
            <a:normAutofit/>
          </a:bodyPr>
          <a:lstStyle/>
          <a:p>
            <a:endParaRPr lang="en-GB" dirty="0"/>
          </a:p>
          <a:p>
            <a:r>
              <a:rPr lang="en-GB" b="1" dirty="0"/>
              <a:t>And many spread their garments in the road, and others spread leafy branches which they had cut from the fields. And those who went before, and these who followed after, were crying out "Hosanna! Blessed is He who comes in the name of the Lord". "Blessed is the coming kingdom of our father David; Hosanna in the highest!". And he entered Jerusalem and came into the temple; and after looking all around , He departed for Bethany with the twelve, since it was already late</a:t>
            </a:r>
            <a:r>
              <a:rPr lang="en-GB" dirty="0"/>
              <a:t>."</a:t>
            </a:r>
          </a:p>
        </p:txBody>
      </p:sp>
      <p:sp>
        <p:nvSpPr>
          <p:cNvPr id="4" name="Footer Placeholder 3">
            <a:extLst>
              <a:ext uri="{FF2B5EF4-FFF2-40B4-BE49-F238E27FC236}">
                <a16:creationId xmlns:a16="http://schemas.microsoft.com/office/drawing/2014/main" id="{B9370439-0F2B-9480-9372-0C6740767177}"/>
              </a:ext>
            </a:extLst>
          </p:cNvPr>
          <p:cNvSpPr>
            <a:spLocks noGrp="1"/>
          </p:cNvSpPr>
          <p:nvPr>
            <p:ph type="ftr" sz="quarter" idx="11"/>
          </p:nvPr>
        </p:nvSpPr>
        <p:spPr>
          <a:xfrm>
            <a:off x="201168" y="6356350"/>
            <a:ext cx="4837176" cy="365125"/>
          </a:xfrm>
        </p:spPr>
        <p:txBody>
          <a:bodyPr anchor="ctr">
            <a:normAutofit/>
          </a:bodyPr>
          <a:lstStyle/>
          <a:p>
            <a:pPr rtl="0">
              <a:spcAft>
                <a:spcPts val="600"/>
              </a:spcAft>
            </a:pPr>
            <a:r>
              <a:rPr lang="en-GB" noProof="0">
                <a:solidFill>
                  <a:prstClr val="black"/>
                </a:solidFill>
                <a:effectLst>
                  <a:outerShdw blurRad="38100" dist="38100" dir="2700000" algn="tl">
                    <a:srgbClr val="000000">
                      <a:alpha val="43137"/>
                    </a:srgbClr>
                  </a:outerShdw>
                </a:effectLst>
              </a:rPr>
              <a:t>Presentation title</a:t>
            </a:r>
          </a:p>
        </p:txBody>
      </p:sp>
      <p:sp>
        <p:nvSpPr>
          <p:cNvPr id="6" name="Date Placeholder 5">
            <a:extLst>
              <a:ext uri="{FF2B5EF4-FFF2-40B4-BE49-F238E27FC236}">
                <a16:creationId xmlns:a16="http://schemas.microsoft.com/office/drawing/2014/main" id="{B3A22A60-FCA5-0086-2C3F-0D5FD24E1924}"/>
              </a:ext>
            </a:extLst>
          </p:cNvPr>
          <p:cNvSpPr>
            <a:spLocks noGrp="1"/>
          </p:cNvSpPr>
          <p:nvPr>
            <p:ph type="dt" sz="half" idx="10"/>
          </p:nvPr>
        </p:nvSpPr>
        <p:spPr>
          <a:xfrm>
            <a:off x="7013448" y="6355080"/>
            <a:ext cx="4352544" cy="365125"/>
          </a:xfrm>
        </p:spPr>
        <p:txBody>
          <a:bodyPr anchor="ctr">
            <a:normAutofit/>
          </a:bodyPr>
          <a:lstStyle/>
          <a:p>
            <a:pPr rtl="0">
              <a:spcAft>
                <a:spcPts val="600"/>
              </a:spcAft>
              <a:defRPr/>
            </a:pPr>
            <a:r>
              <a:rPr lang="en-GB" noProof="0">
                <a:solidFill>
                  <a:prstClr val="black"/>
                </a:solidFill>
              </a:rPr>
              <a:t>20XX</a:t>
            </a:r>
          </a:p>
        </p:txBody>
      </p:sp>
      <p:sp>
        <p:nvSpPr>
          <p:cNvPr id="7" name="Slide Number Placeholder 6">
            <a:extLst>
              <a:ext uri="{FF2B5EF4-FFF2-40B4-BE49-F238E27FC236}">
                <a16:creationId xmlns:a16="http://schemas.microsoft.com/office/drawing/2014/main" id="{CC65C07D-BF8E-8BF2-19A6-7F0473D2D9EC}"/>
              </a:ext>
            </a:extLst>
          </p:cNvPr>
          <p:cNvSpPr>
            <a:spLocks noGrp="1"/>
          </p:cNvSpPr>
          <p:nvPr>
            <p:ph type="sldNum" sz="quarter" idx="12"/>
          </p:nvPr>
        </p:nvSpPr>
        <p:spPr>
          <a:xfrm>
            <a:off x="11365992" y="6356350"/>
            <a:ext cx="630936" cy="365125"/>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CD6D940D-6D44-4DF9-9322-B4B11F7EDCD0}" type="slidenum">
              <a:rPr kumimoji="0" lang="en-GB" b="0" i="0" u="none" strike="noStrike" kern="1200" cap="none" spc="0" normalizeH="0" baseline="0" noProof="0" smtClean="0">
                <a:ln>
                  <a:noFill/>
                </a:ln>
                <a:solidFill>
                  <a:prstClr val="black"/>
                </a:solidFill>
                <a:effectLst/>
                <a:uLnTx/>
                <a:uFillTx/>
              </a:rPr>
              <a:pPr marL="0" marR="0" lvl="0" indent="0" defTabSz="914400" rtl="0" eaLnBrk="1" fontAlgn="auto" latinLnBrk="0" hangingPunct="1">
                <a:spcBef>
                  <a:spcPts val="0"/>
                </a:spcBef>
                <a:spcAft>
                  <a:spcPts val="600"/>
                </a:spcAft>
                <a:buClrTx/>
                <a:buSzTx/>
                <a:buFontTx/>
                <a:buNone/>
                <a:tabLst/>
                <a:defRPr/>
              </a:pPr>
              <a:t>3</a:t>
            </a:fld>
            <a:endParaRPr kumimoji="0" lang="en-GB" b="0" i="0" u="none" strike="noStrike" kern="120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824793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DED76B9-5273-4139-ACC9-B6E36ADE2385}"/>
              </a:ext>
            </a:extLst>
          </p:cNvPr>
          <p:cNvSpPr>
            <a:spLocks noGrp="1"/>
          </p:cNvSpPr>
          <p:nvPr>
            <p:ph type="title"/>
          </p:nvPr>
        </p:nvSpPr>
        <p:spPr>
          <a:xfrm>
            <a:off x="532264" y="776941"/>
            <a:ext cx="3209008" cy="5166659"/>
          </a:xfrm>
        </p:spPr>
        <p:txBody>
          <a:bodyPr rtlCol="0"/>
          <a:lstStyle/>
          <a:p>
            <a:pPr rtl="0"/>
            <a:r>
              <a:rPr lang="en-GB" dirty="0"/>
              <a:t>Scriptures</a:t>
            </a:r>
            <a:br>
              <a:rPr lang="en-GB" dirty="0"/>
            </a:br>
            <a:br>
              <a:rPr lang="en-GB" dirty="0"/>
            </a:br>
            <a:endParaRPr lang="en-GB" dirty="0"/>
          </a:p>
        </p:txBody>
      </p:sp>
      <p:sp>
        <p:nvSpPr>
          <p:cNvPr id="20" name="Footer Placeholder 19">
            <a:extLst>
              <a:ext uri="{FF2B5EF4-FFF2-40B4-BE49-F238E27FC236}">
                <a16:creationId xmlns:a16="http://schemas.microsoft.com/office/drawing/2014/main" id="{6DB8AAF6-0D0C-4F4F-A10E-6A66E4A7BEC3}"/>
              </a:ext>
            </a:extLst>
          </p:cNvPr>
          <p:cNvSpPr>
            <a:spLocks noGrp="1"/>
          </p:cNvSpPr>
          <p:nvPr>
            <p:ph type="ftr" sz="quarter" idx="11"/>
          </p:nvPr>
        </p:nvSpPr>
        <p:spPr>
          <a:xfrm>
            <a:off x="199277" y="6356350"/>
            <a:ext cx="3749040" cy="365125"/>
          </a:xfrm>
        </p:spPr>
        <p:txBody>
          <a:bodyPr rtlCol="0"/>
          <a:lstStyle/>
          <a:p>
            <a:pPr rtl="0"/>
            <a:r>
              <a:rPr lang="en-GB"/>
              <a:t>Presentation title</a:t>
            </a:r>
          </a:p>
        </p:txBody>
      </p:sp>
      <p:pic>
        <p:nvPicPr>
          <p:cNvPr id="5" name="Picture Placeholder 4" descr="A person standing on a rock">
            <a:extLst>
              <a:ext uri="{FF2B5EF4-FFF2-40B4-BE49-F238E27FC236}">
                <a16:creationId xmlns:a16="http://schemas.microsoft.com/office/drawing/2014/main" id="{633DBDDF-94F3-4001-919E-B56D62CE7A09}"/>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4076700" y="0"/>
            <a:ext cx="4038600" cy="3429000"/>
          </a:xfrm>
        </p:spPr>
      </p:pic>
      <p:pic>
        <p:nvPicPr>
          <p:cNvPr id="44" name="Picture Placeholder 43" descr="A picture containing mountain, sky, nature, outdoor">
            <a:extLst>
              <a:ext uri="{FF2B5EF4-FFF2-40B4-BE49-F238E27FC236}">
                <a16:creationId xmlns:a16="http://schemas.microsoft.com/office/drawing/2014/main" id="{73DD8BED-FB17-4ABE-9B18-B6DDA81A0E05}"/>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a:stretch/>
        </p:blipFill>
        <p:spPr>
          <a:xfrm>
            <a:off x="8158432" y="0"/>
            <a:ext cx="4019191" cy="3429000"/>
          </a:xfrm>
        </p:spPr>
      </p:pic>
      <p:sp>
        <p:nvSpPr>
          <p:cNvPr id="18" name="Text Placeholder 17">
            <a:extLst>
              <a:ext uri="{FF2B5EF4-FFF2-40B4-BE49-F238E27FC236}">
                <a16:creationId xmlns:a16="http://schemas.microsoft.com/office/drawing/2014/main" id="{87F2C169-25EA-4609-BC8A-BCA7C433EEE4}"/>
              </a:ext>
            </a:extLst>
          </p:cNvPr>
          <p:cNvSpPr>
            <a:spLocks noGrp="1"/>
          </p:cNvSpPr>
          <p:nvPr>
            <p:ph type="body" sz="quarter" idx="15"/>
          </p:nvPr>
        </p:nvSpPr>
        <p:spPr>
          <a:xfrm>
            <a:off x="4864100" y="3841750"/>
            <a:ext cx="6599238" cy="2296083"/>
          </a:xfrm>
        </p:spPr>
        <p:txBody>
          <a:bodyPr vert="horz" lIns="91440" tIns="45720" rIns="91440" bIns="45720" rtlCol="0" anchor="t">
            <a:normAutofit/>
          </a:bodyPr>
          <a:lstStyle/>
          <a:p>
            <a:r>
              <a:rPr lang="en-GB" sz="2400" b="1" dirty="0"/>
              <a:t>Matthew 21v 1-11</a:t>
            </a:r>
          </a:p>
          <a:p>
            <a:r>
              <a:rPr lang="en-GB" sz="2400" b="1" dirty="0"/>
              <a:t>Mark 11v 1-10</a:t>
            </a:r>
          </a:p>
          <a:p>
            <a:r>
              <a:rPr lang="en-GB" sz="2400" b="1" dirty="0"/>
              <a:t>Luke 19v28-40</a:t>
            </a:r>
          </a:p>
          <a:p>
            <a:r>
              <a:rPr lang="en-GB" sz="2400" b="1" dirty="0"/>
              <a:t>John 12v12-19</a:t>
            </a:r>
          </a:p>
        </p:txBody>
      </p:sp>
      <p:sp>
        <p:nvSpPr>
          <p:cNvPr id="19" name="Date Placeholder 18">
            <a:extLst>
              <a:ext uri="{FF2B5EF4-FFF2-40B4-BE49-F238E27FC236}">
                <a16:creationId xmlns:a16="http://schemas.microsoft.com/office/drawing/2014/main" id="{CE93697D-BFA2-4D84-A860-BA620414419D}"/>
              </a:ext>
            </a:extLst>
          </p:cNvPr>
          <p:cNvSpPr>
            <a:spLocks noGrp="1"/>
          </p:cNvSpPr>
          <p:nvPr>
            <p:ph type="dt" sz="half" idx="10"/>
          </p:nvPr>
        </p:nvSpPr>
        <p:spPr>
          <a:xfrm>
            <a:off x="7013448" y="6355080"/>
            <a:ext cx="4352544" cy="365125"/>
          </a:xfrm>
        </p:spPr>
        <p:txBody>
          <a:bodyPr rtlCol="0"/>
          <a:lstStyle/>
          <a:p>
            <a:pPr lvl="0" rtl="0"/>
            <a:r>
              <a:rPr lang="en-GB" dirty="0"/>
              <a:t>20XX</a:t>
            </a:r>
          </a:p>
        </p:txBody>
      </p:sp>
      <p:sp>
        <p:nvSpPr>
          <p:cNvPr id="21" name="Slide Number Placeholder 20">
            <a:extLst>
              <a:ext uri="{FF2B5EF4-FFF2-40B4-BE49-F238E27FC236}">
                <a16:creationId xmlns:a16="http://schemas.microsoft.com/office/drawing/2014/main" id="{C19BFBA5-3E41-40F8-9EFB-9DF730F5B6E4}"/>
              </a:ext>
            </a:extLst>
          </p:cNvPr>
          <p:cNvSpPr>
            <a:spLocks noGrp="1"/>
          </p:cNvSpPr>
          <p:nvPr>
            <p:ph type="sldNum" sz="quarter" idx="12"/>
          </p:nvPr>
        </p:nvSpPr>
        <p:spPr>
          <a:xfrm>
            <a:off x="11365992" y="6356350"/>
            <a:ext cx="630936" cy="365125"/>
          </a:xfrm>
        </p:spPr>
        <p:txBody>
          <a:bodyPr rtlCol="0"/>
          <a:lstStyle/>
          <a:p>
            <a:pPr lvl="0" rtl="0"/>
            <a:fld id="{244D815C-8BF3-4ECF-A945-A2A7C2983AF9}" type="slidenum">
              <a:rPr lang="en-GB" smtClean="0"/>
              <a:pPr lvl="0" rtl="0"/>
              <a:t>4</a:t>
            </a:fld>
            <a:endParaRPr lang="en-GB"/>
          </a:p>
        </p:txBody>
      </p:sp>
    </p:spTree>
    <p:extLst>
      <p:ext uri="{BB962C8B-B14F-4D97-AF65-F5344CB8AC3E}">
        <p14:creationId xmlns:p14="http://schemas.microsoft.com/office/powerpoint/2010/main" val="2106347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additive="base">
                                        <p:cTn id="7"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xEl>
                                              <p:pRg st="1" end="1"/>
                                            </p:txEl>
                                          </p:spTgt>
                                        </p:tgtEl>
                                        <p:attrNameLst>
                                          <p:attrName>style.visibility</p:attrName>
                                        </p:attrNameLst>
                                      </p:cBhvr>
                                      <p:to>
                                        <p:strVal val="visible"/>
                                      </p:to>
                                    </p:set>
                                    <p:anim calcmode="lin" valueType="num">
                                      <p:cBhvr additive="base">
                                        <p:cTn id="13"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xEl>
                                              <p:pRg st="2" end="2"/>
                                            </p:txEl>
                                          </p:spTgt>
                                        </p:tgtEl>
                                        <p:attrNameLst>
                                          <p:attrName>style.visibility</p:attrName>
                                        </p:attrNameLst>
                                      </p:cBhvr>
                                      <p:to>
                                        <p:strVal val="visible"/>
                                      </p:to>
                                    </p:set>
                                    <p:anim calcmode="lin" valueType="num">
                                      <p:cBhvr additive="base">
                                        <p:cTn id="19"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xEl>
                                              <p:pRg st="3" end="3"/>
                                            </p:txEl>
                                          </p:spTgt>
                                        </p:tgtEl>
                                        <p:attrNameLst>
                                          <p:attrName>style.visibility</p:attrName>
                                        </p:attrNameLst>
                                      </p:cBhvr>
                                      <p:to>
                                        <p:strVal val="visible"/>
                                      </p:to>
                                    </p:set>
                                    <p:anim calcmode="lin" valueType="num">
                                      <p:cBhvr additive="base">
                                        <p:cTn id="25" dur="500" fill="hold"/>
                                        <p:tgtEl>
                                          <p:spTgt spid="1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B48A1197-8309-4D79-A0C9-C45E4A6FF315}"/>
              </a:ext>
            </a:extLst>
          </p:cNvPr>
          <p:cNvSpPr>
            <a:spLocks noGrp="1"/>
          </p:cNvSpPr>
          <p:nvPr>
            <p:ph type="title"/>
          </p:nvPr>
        </p:nvSpPr>
        <p:spPr>
          <a:xfrm>
            <a:off x="331788" y="875030"/>
            <a:ext cx="2384425" cy="5068570"/>
          </a:xfrm>
        </p:spPr>
        <p:txBody>
          <a:bodyPr rtlCol="0"/>
          <a:lstStyle/>
          <a:p>
            <a:pPr rtl="0"/>
            <a:r>
              <a:rPr lang="en-GB" dirty="0"/>
              <a:t>Chart</a:t>
            </a:r>
          </a:p>
        </p:txBody>
      </p:sp>
      <p:sp>
        <p:nvSpPr>
          <p:cNvPr id="11" name="Footer Placeholder 2">
            <a:extLst>
              <a:ext uri="{FF2B5EF4-FFF2-40B4-BE49-F238E27FC236}">
                <a16:creationId xmlns:a16="http://schemas.microsoft.com/office/drawing/2014/main" id="{6204C4BA-C5E6-49BE-B63B-C46739184660}"/>
              </a:ext>
            </a:extLst>
          </p:cNvPr>
          <p:cNvSpPr>
            <a:spLocks noGrp="1"/>
          </p:cNvSpPr>
          <p:nvPr>
            <p:ph type="ftr" sz="quarter" idx="11"/>
          </p:nvPr>
        </p:nvSpPr>
        <p:spPr>
          <a:xfrm>
            <a:off x="199277" y="6356350"/>
            <a:ext cx="2771138" cy="365125"/>
          </a:xfrm>
        </p:spPr>
        <p:txBody>
          <a:bodyPr rtlCol="0"/>
          <a:lstStyle/>
          <a:p>
            <a:pPr rtl="0"/>
            <a:r>
              <a:rPr lang="en-GB" dirty="0"/>
              <a:t>Presentation title</a:t>
            </a:r>
          </a:p>
        </p:txBody>
      </p:sp>
      <p:graphicFrame>
        <p:nvGraphicFramePr>
          <p:cNvPr id="24" name="Content Placeholder 23">
            <a:extLst>
              <a:ext uri="{FF2B5EF4-FFF2-40B4-BE49-F238E27FC236}">
                <a16:creationId xmlns:a16="http://schemas.microsoft.com/office/drawing/2014/main" id="{D0A597F4-22E8-4F02-A890-574C35107F95}"/>
              </a:ext>
              <a:ext uri="{C183D7F6-B498-43B3-948B-1728B52AA6E4}">
                <adec:decorative xmlns:adec="http://schemas.microsoft.com/office/drawing/2017/decorative" val="1"/>
              </a:ext>
            </a:extLst>
          </p:cNvPr>
          <p:cNvGraphicFramePr>
            <a:graphicFrameLocks noGrp="1"/>
          </p:cNvGraphicFramePr>
          <p:nvPr>
            <p:ph sz="quarter" idx="14"/>
            <p:extLst>
              <p:ext uri="{D42A27DB-BD31-4B8C-83A1-F6EECF244321}">
                <p14:modId xmlns:p14="http://schemas.microsoft.com/office/powerpoint/2010/main" val="2940432806"/>
              </p:ext>
            </p:extLst>
          </p:nvPr>
        </p:nvGraphicFramePr>
        <p:xfrm>
          <a:off x="5918678" y="2989771"/>
          <a:ext cx="5760709" cy="2636329"/>
        </p:xfrm>
        <a:graphic>
          <a:graphicData uri="http://schemas.openxmlformats.org/drawingml/2006/chart">
            <c:chart xmlns:c="http://schemas.openxmlformats.org/drawingml/2006/chart" xmlns:r="http://schemas.openxmlformats.org/officeDocument/2006/relationships" r:id="rId3"/>
          </a:graphicData>
        </a:graphic>
      </p:graphicFrame>
      <p:sp>
        <p:nvSpPr>
          <p:cNvPr id="12" name="Date Placeholder 3">
            <a:extLst>
              <a:ext uri="{FF2B5EF4-FFF2-40B4-BE49-F238E27FC236}">
                <a16:creationId xmlns:a16="http://schemas.microsoft.com/office/drawing/2014/main" id="{19CB07E0-313B-40CA-80F4-58A8C43C1BD9}"/>
              </a:ext>
            </a:extLst>
          </p:cNvPr>
          <p:cNvSpPr>
            <a:spLocks noGrp="1"/>
          </p:cNvSpPr>
          <p:nvPr>
            <p:ph type="dt" sz="half" idx="10"/>
          </p:nvPr>
        </p:nvSpPr>
        <p:spPr>
          <a:xfrm>
            <a:off x="7013448" y="6355080"/>
            <a:ext cx="4352544" cy="365125"/>
          </a:xfrm>
        </p:spPr>
        <p:txBody>
          <a:bodyPr rtlCol="0"/>
          <a:lstStyle/>
          <a:p>
            <a:pPr lvl="0" rtl="0"/>
            <a:r>
              <a:rPr lang="en-GB" dirty="0"/>
              <a:t>20XX</a:t>
            </a:r>
          </a:p>
        </p:txBody>
      </p:sp>
      <p:sp>
        <p:nvSpPr>
          <p:cNvPr id="13" name="Slide Number Placeholder 4">
            <a:extLst>
              <a:ext uri="{FF2B5EF4-FFF2-40B4-BE49-F238E27FC236}">
                <a16:creationId xmlns:a16="http://schemas.microsoft.com/office/drawing/2014/main" id="{D68A7B90-CE8C-4D70-A3AC-7C68D53F470B}"/>
              </a:ext>
            </a:extLst>
          </p:cNvPr>
          <p:cNvSpPr>
            <a:spLocks noGrp="1"/>
          </p:cNvSpPr>
          <p:nvPr>
            <p:ph type="sldNum" sz="quarter" idx="12"/>
          </p:nvPr>
        </p:nvSpPr>
        <p:spPr>
          <a:xfrm>
            <a:off x="11365992" y="6356350"/>
            <a:ext cx="630936" cy="365125"/>
          </a:xfrm>
        </p:spPr>
        <p:txBody>
          <a:bodyPr rtlCol="0"/>
          <a:lstStyle/>
          <a:p>
            <a:pPr lvl="0" rtl="0"/>
            <a:fld id="{06B786C7-B8F9-4072-AAAA-17258464D730}" type="slidenum">
              <a:rPr lang="en-GB" smtClean="0"/>
              <a:pPr lvl="0" rtl="0"/>
              <a:t>5</a:t>
            </a:fld>
            <a:endParaRPr lang="en-GB" dirty="0"/>
          </a:p>
        </p:txBody>
      </p:sp>
      <p:sp>
        <p:nvSpPr>
          <p:cNvPr id="2" name="TextBox 1">
            <a:extLst>
              <a:ext uri="{FF2B5EF4-FFF2-40B4-BE49-F238E27FC236}">
                <a16:creationId xmlns:a16="http://schemas.microsoft.com/office/drawing/2014/main" id="{16917A8A-81DF-AC97-296A-17337B48C36C}"/>
              </a:ext>
            </a:extLst>
          </p:cNvPr>
          <p:cNvSpPr txBox="1"/>
          <p:nvPr/>
        </p:nvSpPr>
        <p:spPr>
          <a:xfrm flipV="1">
            <a:off x="3048000" y="1889973"/>
            <a:ext cx="849701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C4C7C5"/>
                </a:solidFill>
                <a:latin typeface="Google Sans Text"/>
                <a:ea typeface="Google Sans Text"/>
                <a:cs typeface="Google Sans Text"/>
              </a:rPr>
              <a:t>IMG_0230.jpg</a:t>
            </a:r>
            <a:endParaRPr lang="en-US"/>
          </a:p>
          <a:p>
            <a:pPr algn="ctr"/>
            <a:endParaRPr lang="en-GB"/>
          </a:p>
        </p:txBody>
      </p:sp>
      <p:pic>
        <p:nvPicPr>
          <p:cNvPr id="3" name="Picture 2">
            <a:extLst>
              <a:ext uri="{FF2B5EF4-FFF2-40B4-BE49-F238E27FC236}">
                <a16:creationId xmlns:a16="http://schemas.microsoft.com/office/drawing/2014/main" id="{7E530B5A-B71C-E57D-5F0A-77854C063EA7}"/>
              </a:ext>
            </a:extLst>
          </p:cNvPr>
          <p:cNvPicPr>
            <a:picLocks noChangeAspect="1"/>
          </p:cNvPicPr>
          <p:nvPr/>
        </p:nvPicPr>
        <p:blipFill>
          <a:blip r:embed="rId4"/>
          <a:stretch>
            <a:fillRect/>
          </a:stretch>
        </p:blipFill>
        <p:spPr>
          <a:xfrm>
            <a:off x="5957" y="0"/>
            <a:ext cx="12180086" cy="7318075"/>
          </a:xfrm>
          <a:prstGeom prst="rect">
            <a:avLst/>
          </a:prstGeom>
        </p:spPr>
      </p:pic>
    </p:spTree>
    <p:extLst>
      <p:ext uri="{BB962C8B-B14F-4D97-AF65-F5344CB8AC3E}">
        <p14:creationId xmlns:p14="http://schemas.microsoft.com/office/powerpoint/2010/main" val="283486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262EF69-5889-5628-FE0B-7F25ABA3AD64}"/>
              </a:ext>
            </a:extLst>
          </p:cNvPr>
          <p:cNvSpPr>
            <a:spLocks noGrp="1"/>
          </p:cNvSpPr>
          <p:nvPr>
            <p:ph type="title"/>
          </p:nvPr>
        </p:nvSpPr>
        <p:spPr>
          <a:xfrm>
            <a:off x="1000759" y="194783"/>
            <a:ext cx="10022841" cy="760892"/>
          </a:xfrm>
        </p:spPr>
        <p:txBody>
          <a:bodyPr>
            <a:normAutofit fontScale="90000"/>
          </a:bodyPr>
          <a:lstStyle/>
          <a:p>
            <a:r>
              <a:rPr lang="en-US" dirty="0"/>
              <a:t>Isaiah Chapter 53 – forbidden ?</a:t>
            </a:r>
          </a:p>
        </p:txBody>
      </p:sp>
      <p:sp>
        <p:nvSpPr>
          <p:cNvPr id="4" name="Content Placeholder 3">
            <a:extLst>
              <a:ext uri="{FF2B5EF4-FFF2-40B4-BE49-F238E27FC236}">
                <a16:creationId xmlns:a16="http://schemas.microsoft.com/office/drawing/2014/main" id="{DA679809-3EF8-50DE-EFBF-59E4FE504448}"/>
              </a:ext>
            </a:extLst>
          </p:cNvPr>
          <p:cNvSpPr>
            <a:spLocks noGrp="1"/>
          </p:cNvSpPr>
          <p:nvPr>
            <p:ph sz="quarter" idx="14"/>
          </p:nvPr>
        </p:nvSpPr>
        <p:spPr>
          <a:xfrm>
            <a:off x="646112" y="1560513"/>
            <a:ext cx="10899776" cy="4341812"/>
          </a:xfrm>
        </p:spPr>
        <p:txBody>
          <a:bodyPr>
            <a:normAutofit/>
          </a:bodyPr>
          <a:lstStyle/>
          <a:p>
            <a:r>
              <a:rPr lang="en-US" sz="2200" b="1" i="1"/>
              <a:t>Who has believed our report? And to whom has the arm of the LORD been revealed? For He shall grow up before Him as a tender plant, and as a root out of dry ground. He has no form or comeliness; and when we see Him, there is no beauty that we should desire Him. He is despised and rejected by men, a Man of sorrows and acquainted with grief. And we hid, as it were, our faces from Him; He was despised, and we did not esteem Him. Surely He has borne our griefs and carried our sorrows; Yet we esteemed Him stricken, Smitten by God, and afflicted. But He was wounded for our transgressions, He was bruised for our iniquities; The chastisement for our peace was upon Him, And by His stripes we are healed. All we like sheep have gone astray; We have turned, everyone, to his own way; And the LORD has laid on Him the iniquity of us all</a:t>
            </a:r>
            <a:endParaRPr lang="en-GB" sz="2200" b="1"/>
          </a:p>
        </p:txBody>
      </p:sp>
      <p:sp>
        <p:nvSpPr>
          <p:cNvPr id="3" name="Footer Placeholder 2">
            <a:extLst>
              <a:ext uri="{FF2B5EF4-FFF2-40B4-BE49-F238E27FC236}">
                <a16:creationId xmlns:a16="http://schemas.microsoft.com/office/drawing/2014/main" id="{FB16CEDD-6A41-3B11-95CC-6B846193931A}"/>
              </a:ext>
            </a:extLst>
          </p:cNvPr>
          <p:cNvSpPr>
            <a:spLocks noGrp="1"/>
          </p:cNvSpPr>
          <p:nvPr>
            <p:ph type="ftr" sz="quarter" idx="11"/>
          </p:nvPr>
        </p:nvSpPr>
        <p:spPr>
          <a:xfrm>
            <a:off x="201168" y="6356350"/>
            <a:ext cx="4837176" cy="365125"/>
          </a:xfrm>
        </p:spPr>
        <p:txBody>
          <a:bodyPr anchor="ctr">
            <a:normAutofit/>
          </a:bodyPr>
          <a:lstStyle/>
          <a:p>
            <a:pPr rtl="0">
              <a:spcAft>
                <a:spcPts val="600"/>
              </a:spcAft>
              <a:defRPr/>
            </a:pPr>
            <a:r>
              <a:rPr lang="en-GB" noProof="0">
                <a:solidFill>
                  <a:prstClr val="black"/>
                </a:solidFill>
              </a:rPr>
              <a:t>Presentation title</a:t>
            </a:r>
          </a:p>
        </p:txBody>
      </p:sp>
      <p:sp>
        <p:nvSpPr>
          <p:cNvPr id="5" name="Date Placeholder 4">
            <a:extLst>
              <a:ext uri="{FF2B5EF4-FFF2-40B4-BE49-F238E27FC236}">
                <a16:creationId xmlns:a16="http://schemas.microsoft.com/office/drawing/2014/main" id="{A8D7E353-83B1-48D1-D725-7B13A90397ED}"/>
              </a:ext>
            </a:extLst>
          </p:cNvPr>
          <p:cNvSpPr>
            <a:spLocks noGrp="1"/>
          </p:cNvSpPr>
          <p:nvPr>
            <p:ph type="dt" sz="half" idx="10"/>
          </p:nvPr>
        </p:nvSpPr>
        <p:spPr>
          <a:xfrm>
            <a:off x="7013448" y="6355080"/>
            <a:ext cx="4352544" cy="365125"/>
          </a:xfrm>
        </p:spPr>
        <p:txBody>
          <a:bodyPr anchor="ctr">
            <a:normAutofit/>
          </a:bodyPr>
          <a:lstStyle/>
          <a:p>
            <a:pPr rtl="0">
              <a:spcAft>
                <a:spcPts val="600"/>
              </a:spcAft>
              <a:defRPr/>
            </a:pPr>
            <a:r>
              <a:rPr lang="en-GB" noProof="0">
                <a:solidFill>
                  <a:prstClr val="black"/>
                </a:solidFill>
              </a:rPr>
              <a:t>20XX</a:t>
            </a:r>
          </a:p>
        </p:txBody>
      </p:sp>
      <p:sp>
        <p:nvSpPr>
          <p:cNvPr id="6" name="Slide Number Placeholder 5">
            <a:extLst>
              <a:ext uri="{FF2B5EF4-FFF2-40B4-BE49-F238E27FC236}">
                <a16:creationId xmlns:a16="http://schemas.microsoft.com/office/drawing/2014/main" id="{917ECA41-A445-AE13-F947-73D7D986346B}"/>
              </a:ext>
            </a:extLst>
          </p:cNvPr>
          <p:cNvSpPr>
            <a:spLocks noGrp="1"/>
          </p:cNvSpPr>
          <p:nvPr>
            <p:ph type="sldNum" sz="quarter" idx="12"/>
          </p:nvPr>
        </p:nvSpPr>
        <p:spPr>
          <a:xfrm>
            <a:off x="11365992" y="6356350"/>
            <a:ext cx="630936" cy="365125"/>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06B786C7-B8F9-4072-AAAA-17258464D730}" type="slidenum">
              <a:rPr kumimoji="0" lang="en-GB" b="0" i="0" u="none" strike="noStrike" kern="1200" cap="none" spc="0" normalizeH="0" baseline="0" noProof="0" smtClean="0">
                <a:ln>
                  <a:noFill/>
                </a:ln>
                <a:solidFill>
                  <a:prstClr val="black"/>
                </a:solidFill>
                <a:effectLst/>
                <a:uLnTx/>
                <a:uFillTx/>
              </a:rPr>
              <a:pPr marL="0" marR="0" lvl="0" indent="0" defTabSz="914400" rtl="0" eaLnBrk="1" fontAlgn="auto" latinLnBrk="0" hangingPunct="1">
                <a:spcBef>
                  <a:spcPts val="0"/>
                </a:spcBef>
                <a:spcAft>
                  <a:spcPts val="600"/>
                </a:spcAft>
                <a:buClrTx/>
                <a:buSzTx/>
                <a:buFontTx/>
                <a:buNone/>
                <a:tabLst/>
                <a:defRPr/>
              </a:pPr>
              <a:t>6</a:t>
            </a:fld>
            <a:endParaRPr kumimoji="0" lang="en-GB" b="0" i="0" u="none" strike="noStrike" kern="120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717576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F048F-C4D2-E65D-C2DD-B693713CDF53}"/>
              </a:ext>
            </a:extLst>
          </p:cNvPr>
          <p:cNvSpPr>
            <a:spLocks noGrp="1"/>
          </p:cNvSpPr>
          <p:nvPr>
            <p:ph type="title"/>
          </p:nvPr>
        </p:nvSpPr>
        <p:spPr/>
        <p:txBody>
          <a:bodyPr/>
          <a:lstStyle/>
          <a:p>
            <a:endParaRPr lang="en-GB"/>
          </a:p>
        </p:txBody>
      </p:sp>
      <p:sp>
        <p:nvSpPr>
          <p:cNvPr id="3" name="Footer Placeholder 2">
            <a:extLst>
              <a:ext uri="{FF2B5EF4-FFF2-40B4-BE49-F238E27FC236}">
                <a16:creationId xmlns:a16="http://schemas.microsoft.com/office/drawing/2014/main" id="{62D6CACA-12BE-AA51-C852-D8A01FCC54F5}"/>
              </a:ext>
            </a:extLst>
          </p:cNvPr>
          <p:cNvSpPr>
            <a:spLocks noGrp="1"/>
          </p:cNvSpPr>
          <p:nvPr>
            <p:ph type="ftr" sz="quarter" idx="11"/>
          </p:nvPr>
        </p:nvSpPr>
        <p:spPr/>
        <p:txBody>
          <a:bodyPr/>
          <a:lstStyle/>
          <a:p>
            <a:pPr rtl="0"/>
            <a:r>
              <a:rPr lang="en-GB" noProof="0"/>
              <a:t>Presentation title</a:t>
            </a:r>
            <a:endParaRPr lang="en-GB" noProof="0" dirty="0"/>
          </a:p>
        </p:txBody>
      </p:sp>
      <p:pic>
        <p:nvPicPr>
          <p:cNvPr id="10" name="Picture Placeholder 9">
            <a:extLst>
              <a:ext uri="{FF2B5EF4-FFF2-40B4-BE49-F238E27FC236}">
                <a16:creationId xmlns:a16="http://schemas.microsoft.com/office/drawing/2014/main" id="{F3ACBBC1-F1BA-56AE-CDB9-89EC7B9110A4}"/>
              </a:ext>
            </a:extLst>
          </p:cNvPr>
          <p:cNvPicPr>
            <a:picLocks noGrp="1" noChangeAspect="1"/>
          </p:cNvPicPr>
          <p:nvPr>
            <p:ph type="pic" sz="quarter" idx="13"/>
          </p:nvPr>
        </p:nvPicPr>
        <p:blipFill>
          <a:blip r:embed="rId2"/>
          <a:srcRect l="12267" r="12267"/>
          <a:stretch>
            <a:fillRect/>
          </a:stretch>
        </p:blipFill>
        <p:spPr>
          <a:xfrm>
            <a:off x="532264" y="359764"/>
            <a:ext cx="11127472" cy="6498236"/>
          </a:xfrm>
          <a:prstGeom prst="rect">
            <a:avLst/>
          </a:prstGeom>
        </p:spPr>
      </p:pic>
      <p:sp>
        <p:nvSpPr>
          <p:cNvPr id="7" name="Date Placeholder 6">
            <a:extLst>
              <a:ext uri="{FF2B5EF4-FFF2-40B4-BE49-F238E27FC236}">
                <a16:creationId xmlns:a16="http://schemas.microsoft.com/office/drawing/2014/main" id="{4969C1E7-EC44-2BFF-7AC0-C74A4E642265}"/>
              </a:ext>
            </a:extLst>
          </p:cNvPr>
          <p:cNvSpPr>
            <a:spLocks noGrp="1"/>
          </p:cNvSpPr>
          <p:nvPr>
            <p:ph type="dt" sz="half" idx="10"/>
          </p:nvPr>
        </p:nvSpPr>
        <p:spPr/>
        <p:txBody>
          <a:bodyPr/>
          <a:lstStyle/>
          <a:p>
            <a:pPr rtl="0">
              <a:defRPr/>
            </a:pPr>
            <a:r>
              <a:rPr lang="en-GB" noProof="0">
                <a:solidFill>
                  <a:prstClr val="black"/>
                </a:solidFill>
              </a:rPr>
              <a:t>20XX</a:t>
            </a:r>
            <a:endParaRPr lang="en-GB" noProof="0" dirty="0">
              <a:solidFill>
                <a:prstClr val="black"/>
              </a:solidFill>
            </a:endParaRPr>
          </a:p>
        </p:txBody>
      </p:sp>
      <p:sp>
        <p:nvSpPr>
          <p:cNvPr id="8" name="Slide Number Placeholder 7">
            <a:extLst>
              <a:ext uri="{FF2B5EF4-FFF2-40B4-BE49-F238E27FC236}">
                <a16:creationId xmlns:a16="http://schemas.microsoft.com/office/drawing/2014/main" id="{064FEF50-98AC-5A83-0D11-4FF133008A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GB"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534856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28E6A4D9-12A1-4CD4-99EA-5C5ECDEF8A33}"/>
              </a:ext>
            </a:extLst>
          </p:cNvPr>
          <p:cNvSpPr>
            <a:spLocks noGrp="1"/>
          </p:cNvSpPr>
          <p:nvPr>
            <p:ph type="title"/>
          </p:nvPr>
        </p:nvSpPr>
        <p:spPr>
          <a:xfrm>
            <a:off x="331787" y="292460"/>
            <a:ext cx="2715104" cy="5766158"/>
          </a:xfrm>
        </p:spPr>
        <p:txBody>
          <a:bodyPr rtlCol="0">
            <a:normAutofit/>
          </a:bodyPr>
          <a:lstStyle/>
          <a:p>
            <a:r>
              <a:rPr lang="en-GB" sz="3200" dirty="0"/>
              <a:t>Strength power authority</a:t>
            </a:r>
            <a:br>
              <a:rPr lang="en-GB" sz="3200" dirty="0"/>
            </a:br>
            <a:r>
              <a:rPr lang="en-GB" sz="3200" dirty="0"/>
              <a:t>conqueror</a:t>
            </a:r>
            <a:br>
              <a:rPr lang="en-GB" sz="3200" dirty="0"/>
            </a:br>
            <a:r>
              <a:rPr lang="en-GB" sz="3200" dirty="0"/>
              <a:t>might </a:t>
            </a:r>
            <a:br>
              <a:rPr lang="en-GB" sz="3200" dirty="0"/>
            </a:br>
            <a:r>
              <a:rPr lang="en-GB" sz="3200" dirty="0"/>
              <a:t>oppression</a:t>
            </a:r>
            <a:br>
              <a:rPr lang="en-GB" sz="3200" dirty="0"/>
            </a:br>
            <a:r>
              <a:rPr lang="en-GB" sz="3200" dirty="0"/>
              <a:t>------------------</a:t>
            </a:r>
            <a:br>
              <a:rPr lang="en-GB" sz="3200" dirty="0"/>
            </a:br>
            <a:endParaRPr lang="en-GB" dirty="0"/>
          </a:p>
        </p:txBody>
      </p:sp>
      <p:sp>
        <p:nvSpPr>
          <p:cNvPr id="3" name="Footer Placeholder 2">
            <a:extLst>
              <a:ext uri="{FF2B5EF4-FFF2-40B4-BE49-F238E27FC236}">
                <a16:creationId xmlns:a16="http://schemas.microsoft.com/office/drawing/2014/main" id="{9560E5A8-009D-4CBD-BADB-91488482E162}"/>
              </a:ext>
            </a:extLst>
          </p:cNvPr>
          <p:cNvSpPr>
            <a:spLocks noGrp="1"/>
          </p:cNvSpPr>
          <p:nvPr>
            <p:ph type="ftr" sz="quarter" idx="11"/>
          </p:nvPr>
        </p:nvSpPr>
        <p:spPr>
          <a:xfrm>
            <a:off x="199277" y="6356350"/>
            <a:ext cx="2771138" cy="365125"/>
          </a:xfrm>
        </p:spPr>
        <p:txBody>
          <a:bodyPr rtlCol="0"/>
          <a:lstStyle/>
          <a:p>
            <a:pPr rtl="0"/>
            <a:r>
              <a:rPr lang="en-GB"/>
              <a:t>Presentation title</a:t>
            </a:r>
          </a:p>
        </p:txBody>
      </p:sp>
      <p:sp>
        <p:nvSpPr>
          <p:cNvPr id="4" name="Date Placeholder 3">
            <a:extLst>
              <a:ext uri="{FF2B5EF4-FFF2-40B4-BE49-F238E27FC236}">
                <a16:creationId xmlns:a16="http://schemas.microsoft.com/office/drawing/2014/main" id="{6148B91A-117A-42B4-842E-633AFA930E7F}"/>
              </a:ext>
            </a:extLst>
          </p:cNvPr>
          <p:cNvSpPr>
            <a:spLocks noGrp="1"/>
          </p:cNvSpPr>
          <p:nvPr>
            <p:ph type="dt" sz="half" idx="10"/>
          </p:nvPr>
        </p:nvSpPr>
        <p:spPr>
          <a:xfrm>
            <a:off x="7013448" y="6355080"/>
            <a:ext cx="4352544" cy="365125"/>
          </a:xfrm>
        </p:spPr>
        <p:txBody>
          <a:bodyPr rtlCol="0"/>
          <a:lstStyle/>
          <a:p>
            <a:pPr lvl="0" rtl="0"/>
            <a:r>
              <a:rPr lang="en-GB"/>
              <a:t>20XX</a:t>
            </a:r>
          </a:p>
        </p:txBody>
      </p:sp>
      <p:sp>
        <p:nvSpPr>
          <p:cNvPr id="5" name="Slide Number Placeholder 4">
            <a:extLst>
              <a:ext uri="{FF2B5EF4-FFF2-40B4-BE49-F238E27FC236}">
                <a16:creationId xmlns:a16="http://schemas.microsoft.com/office/drawing/2014/main" id="{4DB248E8-80F2-482E-B0AF-EE7EBC7C3EAD}"/>
              </a:ext>
            </a:extLst>
          </p:cNvPr>
          <p:cNvSpPr>
            <a:spLocks noGrp="1"/>
          </p:cNvSpPr>
          <p:nvPr>
            <p:ph type="sldNum" sz="quarter" idx="12"/>
          </p:nvPr>
        </p:nvSpPr>
        <p:spPr>
          <a:xfrm>
            <a:off x="11365992" y="6356350"/>
            <a:ext cx="630936" cy="365125"/>
          </a:xfrm>
        </p:spPr>
        <p:txBody>
          <a:bodyPr rtlCol="0"/>
          <a:lstStyle/>
          <a:p>
            <a:pPr lvl="0" rtl="0"/>
            <a:fld id="{06B786C7-B8F9-4072-AAAA-17258464D730}" type="slidenum">
              <a:rPr lang="en-GB" smtClean="0"/>
              <a:pPr lvl="0" rtl="0"/>
              <a:t>8</a:t>
            </a:fld>
            <a:endParaRPr lang="en-GB"/>
          </a:p>
        </p:txBody>
      </p:sp>
      <p:pic>
        <p:nvPicPr>
          <p:cNvPr id="2" name="Content Placeholder 1">
            <a:extLst>
              <a:ext uri="{FF2B5EF4-FFF2-40B4-BE49-F238E27FC236}">
                <a16:creationId xmlns:a16="http://schemas.microsoft.com/office/drawing/2014/main" id="{02BDDE0B-8A35-BCCD-29B5-C5AAF7E78E8C}"/>
              </a:ext>
            </a:extLst>
          </p:cNvPr>
          <p:cNvPicPr>
            <a:picLocks noGrp="1" noChangeAspect="1"/>
          </p:cNvPicPr>
          <p:nvPr>
            <p:ph sz="quarter" idx="14"/>
          </p:nvPr>
        </p:nvPicPr>
        <p:blipFill>
          <a:blip r:embed="rId3"/>
          <a:stretch>
            <a:fillRect/>
          </a:stretch>
        </p:blipFill>
        <p:spPr>
          <a:xfrm>
            <a:off x="3422650" y="533400"/>
            <a:ext cx="8367713" cy="5578475"/>
          </a:xfrm>
          <a:prstGeom prst="rect">
            <a:avLst/>
          </a:prstGeom>
        </p:spPr>
      </p:pic>
    </p:spTree>
    <p:extLst>
      <p:ext uri="{BB962C8B-B14F-4D97-AF65-F5344CB8AC3E}">
        <p14:creationId xmlns:p14="http://schemas.microsoft.com/office/powerpoint/2010/main" val="434641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D94C8-735C-576B-59B9-2EF26D6CA3AB}"/>
              </a:ext>
            </a:extLst>
          </p:cNvPr>
          <p:cNvSpPr>
            <a:spLocks noGrp="1"/>
          </p:cNvSpPr>
          <p:nvPr>
            <p:ph type="title"/>
          </p:nvPr>
        </p:nvSpPr>
        <p:spPr>
          <a:xfrm>
            <a:off x="331788" y="875030"/>
            <a:ext cx="2384425" cy="5068570"/>
          </a:xfrm>
        </p:spPr>
        <p:txBody>
          <a:bodyPr anchor="b">
            <a:normAutofit/>
          </a:bodyPr>
          <a:lstStyle/>
          <a:p>
            <a:r>
              <a:rPr lang="en-GB" sz="4100"/>
              <a:t>Here’s the donkey!</a:t>
            </a:r>
          </a:p>
        </p:txBody>
      </p:sp>
      <p:sp>
        <p:nvSpPr>
          <p:cNvPr id="3" name="Footer Placeholder 2">
            <a:extLst>
              <a:ext uri="{FF2B5EF4-FFF2-40B4-BE49-F238E27FC236}">
                <a16:creationId xmlns:a16="http://schemas.microsoft.com/office/drawing/2014/main" id="{E62CCEF1-10F4-DBF2-371B-B5E1FED68F6B}"/>
              </a:ext>
            </a:extLst>
          </p:cNvPr>
          <p:cNvSpPr>
            <a:spLocks noGrp="1"/>
          </p:cNvSpPr>
          <p:nvPr>
            <p:ph type="ftr" sz="quarter" idx="11"/>
          </p:nvPr>
        </p:nvSpPr>
        <p:spPr>
          <a:xfrm>
            <a:off x="199277" y="6356350"/>
            <a:ext cx="2771138" cy="365125"/>
          </a:xfrm>
        </p:spPr>
        <p:txBody>
          <a:bodyPr anchor="ctr">
            <a:normAutofit/>
          </a:bodyPr>
          <a:lstStyle/>
          <a:p>
            <a:pPr rtl="0">
              <a:spcAft>
                <a:spcPts val="600"/>
              </a:spcAft>
              <a:defRPr/>
            </a:pPr>
            <a:r>
              <a:rPr lang="en-GB" noProof="0"/>
              <a:t>Presentation title</a:t>
            </a:r>
          </a:p>
        </p:txBody>
      </p:sp>
      <p:pic>
        <p:nvPicPr>
          <p:cNvPr id="7" name="Content Placeholder 6">
            <a:extLst>
              <a:ext uri="{FF2B5EF4-FFF2-40B4-BE49-F238E27FC236}">
                <a16:creationId xmlns:a16="http://schemas.microsoft.com/office/drawing/2014/main" id="{32A0337F-A23D-1612-36E3-298C95EBA4B8}"/>
              </a:ext>
            </a:extLst>
          </p:cNvPr>
          <p:cNvPicPr>
            <a:picLocks noGrp="1" noChangeAspect="1"/>
          </p:cNvPicPr>
          <p:nvPr>
            <p:ph sz="quarter" idx="14"/>
          </p:nvPr>
        </p:nvPicPr>
        <p:blipFill>
          <a:blip r:embed="rId2"/>
          <a:stretch>
            <a:fillRect/>
          </a:stretch>
        </p:blipFill>
        <p:spPr>
          <a:xfrm>
            <a:off x="4047810" y="876300"/>
            <a:ext cx="7115805" cy="4749800"/>
          </a:xfrm>
          <a:prstGeom prst="rect">
            <a:avLst/>
          </a:prstGeom>
          <a:noFill/>
        </p:spPr>
      </p:pic>
      <p:sp>
        <p:nvSpPr>
          <p:cNvPr id="5" name="Date Placeholder 4">
            <a:extLst>
              <a:ext uri="{FF2B5EF4-FFF2-40B4-BE49-F238E27FC236}">
                <a16:creationId xmlns:a16="http://schemas.microsoft.com/office/drawing/2014/main" id="{076CA2C9-5DF8-4055-2364-1982E9A401C8}"/>
              </a:ext>
            </a:extLst>
          </p:cNvPr>
          <p:cNvSpPr>
            <a:spLocks noGrp="1"/>
          </p:cNvSpPr>
          <p:nvPr>
            <p:ph type="dt" sz="half" idx="10"/>
          </p:nvPr>
        </p:nvSpPr>
        <p:spPr>
          <a:xfrm>
            <a:off x="7013448" y="6355080"/>
            <a:ext cx="4352544" cy="365125"/>
          </a:xfrm>
        </p:spPr>
        <p:txBody>
          <a:bodyPr anchor="ctr">
            <a:normAutofit/>
          </a:bodyPr>
          <a:lstStyle/>
          <a:p>
            <a:pPr rtl="0">
              <a:spcAft>
                <a:spcPts val="600"/>
              </a:spcAft>
              <a:defRPr/>
            </a:pPr>
            <a:r>
              <a:rPr lang="en-GB" noProof="0">
                <a:solidFill>
                  <a:prstClr val="black"/>
                </a:solidFill>
              </a:rPr>
              <a:t>20XX</a:t>
            </a:r>
          </a:p>
        </p:txBody>
      </p:sp>
      <p:sp>
        <p:nvSpPr>
          <p:cNvPr id="6" name="Slide Number Placeholder 5">
            <a:extLst>
              <a:ext uri="{FF2B5EF4-FFF2-40B4-BE49-F238E27FC236}">
                <a16:creationId xmlns:a16="http://schemas.microsoft.com/office/drawing/2014/main" id="{5210563C-5C70-5F61-1A5D-DD2934A33710}"/>
              </a:ext>
            </a:extLst>
          </p:cNvPr>
          <p:cNvSpPr>
            <a:spLocks noGrp="1"/>
          </p:cNvSpPr>
          <p:nvPr>
            <p:ph type="sldNum" sz="quarter" idx="12"/>
          </p:nvPr>
        </p:nvSpPr>
        <p:spPr>
          <a:xfrm>
            <a:off x="11365992" y="6356350"/>
            <a:ext cx="630936" cy="365125"/>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06B786C7-B8F9-4072-AAAA-17258464D730}" type="slidenum">
              <a:rPr kumimoji="0" lang="en-GB" b="0" i="0" u="none" strike="noStrike" kern="1200" cap="none" spc="0" normalizeH="0" baseline="0" noProof="0" smtClean="0">
                <a:ln>
                  <a:noFill/>
                </a:ln>
                <a:solidFill>
                  <a:prstClr val="black"/>
                </a:solidFill>
                <a:effectLst/>
                <a:uLnTx/>
                <a:uFillTx/>
              </a:rPr>
              <a:pPr marL="0" marR="0" lvl="0" indent="0" defTabSz="914400" rtl="0" eaLnBrk="1" fontAlgn="auto" latinLnBrk="0" hangingPunct="1">
                <a:spcBef>
                  <a:spcPts val="0"/>
                </a:spcBef>
                <a:spcAft>
                  <a:spcPts val="600"/>
                </a:spcAft>
                <a:buClrTx/>
                <a:buSzTx/>
                <a:buFontTx/>
                <a:buNone/>
                <a:tabLst/>
                <a:defRPr/>
              </a:pPr>
              <a:t>9</a:t>
            </a:fld>
            <a:endParaRPr kumimoji="0" lang="en-GB" b="0" i="0" u="none" strike="noStrike" kern="120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027076045"/>
      </p:ext>
    </p:extLst>
  </p:cSld>
  <p:clrMapOvr>
    <a:masterClrMapping/>
  </p:clrMapOvr>
</p:sld>
</file>

<file path=ppt/theme/theme1.xml><?xml version="1.0" encoding="utf-8"?>
<a:theme xmlns:a="http://schemas.openxmlformats.org/drawingml/2006/main" name="ColorBlockVTI">
  <a:themeElements>
    <a:clrScheme name="ColorBlock Color Scheme">
      <a:dk1>
        <a:sysClr val="windowText" lastClr="000000"/>
      </a:dk1>
      <a:lt1>
        <a:sysClr val="window" lastClr="FFFFFF"/>
      </a:lt1>
      <a:dk2>
        <a:srgbClr val="002044"/>
      </a:dk2>
      <a:lt2>
        <a:srgbClr val="F5F0F3"/>
      </a:lt2>
      <a:accent1>
        <a:srgbClr val="4A41C5"/>
      </a:accent1>
      <a:accent2>
        <a:srgbClr val="37997B"/>
      </a:accent2>
      <a:accent3>
        <a:srgbClr val="17B4DF"/>
      </a:accent3>
      <a:accent4>
        <a:srgbClr val="E69500"/>
      </a:accent4>
      <a:accent5>
        <a:srgbClr val="276D77"/>
      </a:accent5>
      <a:accent6>
        <a:srgbClr val="386ECE"/>
      </a:accent6>
      <a:hlink>
        <a:srgbClr val="AF1DAF"/>
      </a:hlink>
      <a:folHlink>
        <a:srgbClr val="FE5C68"/>
      </a:folHlink>
    </a:clrScheme>
    <a:fontScheme name="Custom 1">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2848626_TF89117832_Win32" id="{DB0A3224-88B5-430B-9AD1-D790B94EF5D8}" vid="{070D6B8A-04B9-4AE4-ADE6-362B2ED255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A5CCB28C-7D26-4A36-9CFC-D739C28F3D18}">
  <ds:schemaRefs>
    <ds:schemaRef ds:uri="http://schemas.microsoft.com/sharepoint/v3/contenttype/forms"/>
  </ds:schemaRefs>
</ds:datastoreItem>
</file>

<file path=customXml/itemProps2.xml><?xml version="1.0" encoding="utf-8"?>
<ds:datastoreItem xmlns:ds="http://schemas.openxmlformats.org/officeDocument/2006/customXml" ds:itemID="{0AF0BF08-C674-44E3-8BFC-85BC65E095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8757C30-AE9A-4680-90EB-19D282EC2B7C}">
  <ds:schemaRefs>
    <ds:schemaRef ds:uri="16c05727-aa75-4e4a-9b5f-8a80a1165891"/>
    <ds:schemaRef ds:uri="http://purl.org/dc/dcmitype/"/>
    <ds:schemaRef ds:uri="230e9df3-be65-4c73-a93b-d1236ebd677e"/>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http://schemas.microsoft.com/sharepoint/v3"/>
    <ds:schemaRef ds:uri="http://schemas.microsoft.com/office/2006/documentManagement/types"/>
    <ds:schemaRef ds:uri="http://purl.org/dc/terms/"/>
    <ds:schemaRef ds:uri="71af3243-3dd4-4a8d-8c0d-dd76da1f02a5"/>
    <ds:schemaRef ds:uri="http://www.w3.org/XML/1998/namespace"/>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{C2D45275-513D-44EC-857C-F63980901C81}tf89117832_win32</Template>
  <TotalTime>90</TotalTime>
  <Words>696</Words>
  <Application>Microsoft Office PowerPoint</Application>
  <PresentationFormat>Widescreen</PresentationFormat>
  <Paragraphs>67</Paragraphs>
  <Slides>11</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Avenir Next LT Pro</vt:lpstr>
      <vt:lpstr>Calibri</vt:lpstr>
      <vt:lpstr>Google Sans Text</vt:lpstr>
      <vt:lpstr>ColorBlockVTI</vt:lpstr>
      <vt:lpstr>The King is coming!  Whose king? </vt:lpstr>
      <vt:lpstr>What does it say?                Mark 11v1-11</vt:lpstr>
      <vt:lpstr>Mark 11v1-11</vt:lpstr>
      <vt:lpstr>Scriptures  </vt:lpstr>
      <vt:lpstr>Chart</vt:lpstr>
      <vt:lpstr>Isaiah Chapter 53 – forbidden ?</vt:lpstr>
      <vt:lpstr>PowerPoint Presentation</vt:lpstr>
      <vt:lpstr>Strength power authority conqueror might  oppression ------------------ </vt:lpstr>
      <vt:lpstr>Here’s the donkey!</vt:lpstr>
      <vt:lpstr>Eastern Gate- Golden Gate- Gate of Mercy</vt:lpstr>
      <vt:lpstr>God’s rescue plan.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Steve Morris (Stroud Christian Fellowship)</dc:creator>
  <cp:lastModifiedBy>Steve Morris (Stroud Christian Fellowship)</cp:lastModifiedBy>
  <cp:revision>271</cp:revision>
  <dcterms:created xsi:type="dcterms:W3CDTF">2026-02-02T19:34:28Z</dcterms:created>
  <dcterms:modified xsi:type="dcterms:W3CDTF">2026-03-28T15:36:16Z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