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72" r:id="rId8"/>
    <p:sldId id="264" r:id="rId9"/>
    <p:sldId id="256" r:id="rId10"/>
    <p:sldId id="273" r:id="rId11"/>
    <p:sldId id="266" r:id="rId12"/>
    <p:sldId id="265" r:id="rId13"/>
    <p:sldId id="267" r:id="rId14"/>
    <p:sldId id="268" r:id="rId15"/>
    <p:sldId id="270" r:id="rId16"/>
    <p:sldId id="269" r:id="rId17"/>
    <p:sldId id="27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229"/>
    <a:srgbClr val="3D363E"/>
    <a:srgbClr val="5B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BF562A-875D-48E3-978F-A25291C4BDB4}" v="35" dt="2026-04-02T09:32:33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-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Pearson (Stroud Christian Fellowship)" userId="c3ef6ae5-ffb3-48b7-bfe8-effac326a55d" providerId="ADAL" clId="{C8024823-3644-4D97-8C8D-6636CA1A0702}"/>
    <pc:docChg chg="undo custSel addSld delSld modSld sldOrd">
      <pc:chgData name="Martin Pearson (Stroud Christian Fellowship)" userId="c3ef6ae5-ffb3-48b7-bfe8-effac326a55d" providerId="ADAL" clId="{C8024823-3644-4D97-8C8D-6636CA1A0702}" dt="2026-04-02T09:32:37.094" v="154" actId="1076"/>
      <pc:docMkLst>
        <pc:docMk/>
      </pc:docMkLst>
      <pc:sldChg chg="ord">
        <pc:chgData name="Martin Pearson (Stroud Christian Fellowship)" userId="c3ef6ae5-ffb3-48b7-bfe8-effac326a55d" providerId="ADAL" clId="{C8024823-3644-4D97-8C8D-6636CA1A0702}" dt="2026-04-01T16:14:53.476" v="136"/>
        <pc:sldMkLst>
          <pc:docMk/>
          <pc:sldMk cId="460620809" sldId="266"/>
        </pc:sldMkLst>
      </pc:sldChg>
      <pc:sldChg chg="del">
        <pc:chgData name="Martin Pearson (Stroud Christian Fellowship)" userId="c3ef6ae5-ffb3-48b7-bfe8-effac326a55d" providerId="ADAL" clId="{C8024823-3644-4D97-8C8D-6636CA1A0702}" dt="2026-04-01T15:26:17.763" v="0" actId="2696"/>
        <pc:sldMkLst>
          <pc:docMk/>
          <pc:sldMk cId="62165468" sldId="269"/>
        </pc:sldMkLst>
      </pc:sldChg>
      <pc:sldChg chg="add del setBg">
        <pc:chgData name="Martin Pearson (Stroud Christian Fellowship)" userId="c3ef6ae5-ffb3-48b7-bfe8-effac326a55d" providerId="ADAL" clId="{C8024823-3644-4D97-8C8D-6636CA1A0702}" dt="2026-04-01T15:26:26.905" v="2"/>
        <pc:sldMkLst>
          <pc:docMk/>
          <pc:sldMk cId="1103473261" sldId="269"/>
        </pc:sldMkLst>
      </pc:sldChg>
      <pc:sldChg chg="add">
        <pc:chgData name="Martin Pearson (Stroud Christian Fellowship)" userId="c3ef6ae5-ffb3-48b7-bfe8-effac326a55d" providerId="ADAL" clId="{C8024823-3644-4D97-8C8D-6636CA1A0702}" dt="2026-04-01T15:26:30.159" v="3"/>
        <pc:sldMkLst>
          <pc:docMk/>
          <pc:sldMk cId="1668913468" sldId="269"/>
        </pc:sldMkLst>
      </pc:sldChg>
      <pc:sldChg chg="addSp delSp modSp new mod setBg">
        <pc:chgData name="Martin Pearson (Stroud Christian Fellowship)" userId="c3ef6ae5-ffb3-48b7-bfe8-effac326a55d" providerId="ADAL" clId="{C8024823-3644-4D97-8C8D-6636CA1A0702}" dt="2026-04-01T15:44:26.211" v="76" actId="1076"/>
        <pc:sldMkLst>
          <pc:docMk/>
          <pc:sldMk cId="2478547835" sldId="272"/>
        </pc:sldMkLst>
        <pc:spChg chg="add">
          <ac:chgData name="Martin Pearson (Stroud Christian Fellowship)" userId="c3ef6ae5-ffb3-48b7-bfe8-effac326a55d" providerId="ADAL" clId="{C8024823-3644-4D97-8C8D-6636CA1A0702}" dt="2026-04-01T15:39:01.264" v="7" actId="11529"/>
          <ac:spMkLst>
            <pc:docMk/>
            <pc:sldMk cId="2478547835" sldId="272"/>
            <ac:spMk id="4" creationId="{1CB754BE-CE7E-1E5A-6692-919E906927BB}"/>
          </ac:spMkLst>
        </pc:spChg>
        <pc:spChg chg="add">
          <ac:chgData name="Martin Pearson (Stroud Christian Fellowship)" userId="c3ef6ae5-ffb3-48b7-bfe8-effac326a55d" providerId="ADAL" clId="{C8024823-3644-4D97-8C8D-6636CA1A0702}" dt="2026-04-01T15:38:30.716" v="6" actId="26606"/>
          <ac:spMkLst>
            <pc:docMk/>
            <pc:sldMk cId="2478547835" sldId="272"/>
            <ac:spMk id="8" creationId="{AB8C311F-7253-4AED-9701-7FC0708C41C7}"/>
          </ac:spMkLst>
        </pc:spChg>
        <pc:spChg chg="add">
          <ac:chgData name="Martin Pearson (Stroud Christian Fellowship)" userId="c3ef6ae5-ffb3-48b7-bfe8-effac326a55d" providerId="ADAL" clId="{C8024823-3644-4D97-8C8D-6636CA1A0702}" dt="2026-04-01T15:38:30.716" v="6" actId="26606"/>
          <ac:spMkLst>
            <pc:docMk/>
            <pc:sldMk cId="2478547835" sldId="272"/>
            <ac:spMk id="10" creationId="{E2384209-CB15-4CDF-9D31-C44FD9A3F20D}"/>
          </ac:spMkLst>
        </pc:spChg>
        <pc:spChg chg="add">
          <ac:chgData name="Martin Pearson (Stroud Christian Fellowship)" userId="c3ef6ae5-ffb3-48b7-bfe8-effac326a55d" providerId="ADAL" clId="{C8024823-3644-4D97-8C8D-6636CA1A0702}" dt="2026-04-01T15:38:30.716" v="6" actId="26606"/>
          <ac:spMkLst>
            <pc:docMk/>
            <pc:sldMk cId="2478547835" sldId="272"/>
            <ac:spMk id="12" creationId="{2633B3B5-CC90-43F0-8714-D31D1F3F0209}"/>
          </ac:spMkLst>
        </pc:spChg>
        <pc:spChg chg="add">
          <ac:chgData name="Martin Pearson (Stroud Christian Fellowship)" userId="c3ef6ae5-ffb3-48b7-bfe8-effac326a55d" providerId="ADAL" clId="{C8024823-3644-4D97-8C8D-6636CA1A0702}" dt="2026-04-01T15:38:30.716" v="6" actId="26606"/>
          <ac:spMkLst>
            <pc:docMk/>
            <pc:sldMk cId="2478547835" sldId="272"/>
            <ac:spMk id="14" creationId="{A8D57A06-A426-446D-B02C-A2DC6B62E45E}"/>
          </ac:spMkLst>
        </pc:spChg>
        <pc:picChg chg="add del mod ord">
          <ac:chgData name="Martin Pearson (Stroud Christian Fellowship)" userId="c3ef6ae5-ffb3-48b7-bfe8-effac326a55d" providerId="ADAL" clId="{C8024823-3644-4D97-8C8D-6636CA1A0702}" dt="2026-04-01T15:43:52.205" v="72" actId="1076"/>
          <ac:picMkLst>
            <pc:docMk/>
            <pc:sldMk cId="2478547835" sldId="272"/>
            <ac:picMk id="3" creationId="{34BCE4FF-89EB-30EC-E8B2-08B8C93153F3}"/>
          </ac:picMkLst>
        </pc:picChg>
        <pc:picChg chg="add del mod ord">
          <ac:chgData name="Martin Pearson (Stroud Christian Fellowship)" userId="c3ef6ae5-ffb3-48b7-bfe8-effac326a55d" providerId="ADAL" clId="{C8024823-3644-4D97-8C8D-6636CA1A0702}" dt="2026-04-01T15:43:40.388" v="69" actId="478"/>
          <ac:picMkLst>
            <pc:docMk/>
            <pc:sldMk cId="2478547835" sldId="272"/>
            <ac:picMk id="6" creationId="{17D72E66-FC59-B3F1-759F-5F98881AB8FE}"/>
          </ac:picMkLst>
        </pc:picChg>
        <pc:picChg chg="add mod">
          <ac:chgData name="Martin Pearson (Stroud Christian Fellowship)" userId="c3ef6ae5-ffb3-48b7-bfe8-effac326a55d" providerId="ADAL" clId="{C8024823-3644-4D97-8C8D-6636CA1A0702}" dt="2026-04-01T15:44:26.211" v="76" actId="1076"/>
          <ac:picMkLst>
            <pc:docMk/>
            <pc:sldMk cId="2478547835" sldId="272"/>
            <ac:picMk id="9" creationId="{6F041E71-CD5B-8601-0FC6-CCC23F55210D}"/>
          </ac:picMkLst>
        </pc:picChg>
      </pc:sldChg>
      <pc:sldChg chg="addSp delSp modSp new mod modTransition setBg">
        <pc:chgData name="Martin Pearson (Stroud Christian Fellowship)" userId="c3ef6ae5-ffb3-48b7-bfe8-effac326a55d" providerId="ADAL" clId="{C8024823-3644-4D97-8C8D-6636CA1A0702}" dt="2026-04-01T16:08:21.774" v="134" actId="255"/>
        <pc:sldMkLst>
          <pc:docMk/>
          <pc:sldMk cId="4236893618" sldId="273"/>
        </pc:sldMkLst>
        <pc:spChg chg="del">
          <ac:chgData name="Martin Pearson (Stroud Christian Fellowship)" userId="c3ef6ae5-ffb3-48b7-bfe8-effac326a55d" providerId="ADAL" clId="{C8024823-3644-4D97-8C8D-6636CA1A0702}" dt="2026-04-01T16:04:34.054" v="86" actId="478"/>
          <ac:spMkLst>
            <pc:docMk/>
            <pc:sldMk cId="4236893618" sldId="273"/>
            <ac:spMk id="2" creationId="{277BE207-92ED-45D4-6D98-652DD09FE092}"/>
          </ac:spMkLst>
        </pc:spChg>
        <pc:spChg chg="mod">
          <ac:chgData name="Martin Pearson (Stroud Christian Fellowship)" userId="c3ef6ae5-ffb3-48b7-bfe8-effac326a55d" providerId="ADAL" clId="{C8024823-3644-4D97-8C8D-6636CA1A0702}" dt="2026-04-01T16:08:21.774" v="134" actId="255"/>
          <ac:spMkLst>
            <pc:docMk/>
            <pc:sldMk cId="4236893618" sldId="273"/>
            <ac:spMk id="3" creationId="{E71AC717-61EF-B10A-46FE-4E05A0C9E62E}"/>
          </ac:spMkLst>
        </pc:spChg>
        <pc:picChg chg="add mod">
          <ac:chgData name="Martin Pearson (Stroud Christian Fellowship)" userId="c3ef6ae5-ffb3-48b7-bfe8-effac326a55d" providerId="ADAL" clId="{C8024823-3644-4D97-8C8D-6636CA1A0702}" dt="2026-04-01T16:05:49.685" v="105" actId="1076"/>
          <ac:picMkLst>
            <pc:docMk/>
            <pc:sldMk cId="4236893618" sldId="273"/>
            <ac:picMk id="1026" creationId="{A079D896-D8C8-321B-E4FB-1289CD5635DC}"/>
          </ac:picMkLst>
        </pc:picChg>
      </pc:sldChg>
      <pc:sldChg chg="addSp modSp new mod setBg">
        <pc:chgData name="Martin Pearson (Stroud Christian Fellowship)" userId="c3ef6ae5-ffb3-48b7-bfe8-effac326a55d" providerId="ADAL" clId="{C8024823-3644-4D97-8C8D-6636CA1A0702}" dt="2026-04-02T09:32:37.094" v="154" actId="1076"/>
        <pc:sldMkLst>
          <pc:docMk/>
          <pc:sldMk cId="1794399643" sldId="274"/>
        </pc:sldMkLst>
        <pc:spChg chg="add mod">
          <ac:chgData name="Martin Pearson (Stroud Christian Fellowship)" userId="c3ef6ae5-ffb3-48b7-bfe8-effac326a55d" providerId="ADAL" clId="{C8024823-3644-4D97-8C8D-6636CA1A0702}" dt="2026-04-02T09:32:37.094" v="154" actId="1076"/>
          <ac:spMkLst>
            <pc:docMk/>
            <pc:sldMk cId="1794399643" sldId="274"/>
            <ac:spMk id="2" creationId="{6AEEA30B-E66E-195C-7764-869C0902DA4A}"/>
          </ac:spMkLst>
        </pc:spChg>
        <pc:picChg chg="add mod">
          <ac:chgData name="Martin Pearson (Stroud Christian Fellowship)" userId="c3ef6ae5-ffb3-48b7-bfe8-effac326a55d" providerId="ADAL" clId="{C8024823-3644-4D97-8C8D-6636CA1A0702}" dt="2026-04-02T09:32:33.531" v="153" actId="1076"/>
          <ac:picMkLst>
            <pc:docMk/>
            <pc:sldMk cId="1794399643" sldId="274"/>
            <ac:picMk id="1026" creationId="{95837218-7838-49AD-8DB2-DD91B29F120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71664-EBD9-B7F9-EE1F-B96B9E862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59B6-9C69-839B-21F0-4B7E494E6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7C156-618C-3F26-A034-17E4CB567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7AA86-212D-878A-FAFE-5DFCA6EE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7B290-EDCA-EBE9-C875-49BA0BEF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8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7484B-50D9-AFDD-99E9-80323F16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FCAAB-0A91-BCCA-4047-2A6B344D0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8236A-684C-BDF6-9AA9-96E44723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DB368-660B-AB59-7BAD-70EA8A5B1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0DCF7-2652-0B06-1A26-456BD730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71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07C37A-7CD9-1264-9257-96A9DF3CEB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886E2-680C-80AB-F59B-5794B08AA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9E00E-9122-E7DC-3331-11A347114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73999-56E3-CE82-BAD0-3BBC4107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F822-266A-2FD6-E4FF-BF612CF6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92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392E-3699-EE0E-8E93-DE0FE4DC8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FF4A9-988E-5E07-DDD0-CD9721CAE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EC8BB-195F-2DB6-39EB-6FDED7AD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FD3BB-2A9E-D732-03B5-5FCF5246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1D7A7-1EB5-3BC6-F73E-0184CDCB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0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F19F6-B181-F48A-5863-A0278FC1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F8105-E783-AB43-BFAA-F71000133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E0CA6-E499-3872-9B8D-F7943BC9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FFD7A-FA23-C5D9-03A8-481AA6B85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C05B7-C4EB-1592-615A-342BF9C0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687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5BE66-80A5-84F6-5987-E58AD03D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68BE-EDA1-1BFC-84B8-D54B326B6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1FCDD-C137-65F5-5C79-443BE4533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8EE37-E5C4-369F-0325-6FDBCCBF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34841-8399-3186-5A62-8D82A30CE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A5F48-CEEC-9CA0-E0E8-52FE86CD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031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4390-C113-9880-7D09-E364B39B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A0B06-25D9-879F-C8FF-9678763C9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7C1A3-9D4A-1026-01F1-E67EB1F8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AF3C6-C73C-D707-1A08-60033C059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27F494-9EDC-18DB-3088-21B47EC63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1CC6B7-5CAC-A404-CB1C-49D019162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DC1E62-110C-BEF5-4B98-0C34F889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B1BF6A-132A-2D10-4777-C3B69A82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63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0002-2F58-565F-914C-27A3D9D2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9C109-CF7F-DC60-8AB9-D0158FA2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58B5C-33A8-4F00-DA65-FE03D41C2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E7A14-C193-03C0-CF38-87141751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4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383A82-60DC-6BA5-EBFD-9960E425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629CF-11C0-281D-22F0-846E156B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5A70D-496F-0205-0C5A-E405D7E9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7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5122-5C5C-E8E5-D5A7-D7AEF2E4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13A0A-6E13-9B50-398F-4EEB5E162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C49B4-BEBF-55D2-C440-B8F895DDA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27A2B-F04A-25E0-1C54-B3C9817A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2D174-34D2-4275-E4E1-8EC8E241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F0E56-AF6B-5476-5F45-86526B3AB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71FF-BA64-5991-5FA3-E8E8173C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E90CA4-8F42-588C-E528-2BD8657B3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DF031-C5EA-8FC0-F506-BE8B553A6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81EC9-4F9D-1613-F695-FC5D28C64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56403-DD8D-4F79-5A11-EDA4A4A7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A6BBC-F80E-28DD-F373-04E0E43D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69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F223C-E48A-A59E-BBF9-C964DDCD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FFAEF-28AA-6918-2751-094DE1034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617E8-B8CC-0041-B8A7-9E6686C18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29ADD-0CDA-419B-A7DB-93CBBDCE1147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A232F-B580-F804-A229-B85882A4B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24176-8D0C-C2D4-82EC-659E8C9C6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869DE3-862B-4971-8312-3246DF4F8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8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02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ot Can Happen in 7 Days Part 1 | Summit Church Boise">
            <a:extLst>
              <a:ext uri="{FF2B5EF4-FFF2-40B4-BE49-F238E27FC236}">
                <a16:creationId xmlns:a16="http://schemas.microsoft.com/office/drawing/2014/main" id="{A079D896-D8C8-321B-E4FB-1289CD56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7422"/>
            <a:ext cx="10194412" cy="57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AC717-61EF-B10A-46FE-4E05A0C9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506" y="1217559"/>
            <a:ext cx="3546987" cy="3403602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5100" b="1" dirty="0">
                <a:solidFill>
                  <a:schemeClr val="bg1">
                    <a:lumMod val="95000"/>
                  </a:schemeClr>
                </a:solidFill>
              </a:rPr>
              <a:t>Matthew	27:15-26</a:t>
            </a:r>
            <a:br>
              <a:rPr lang="en-GB" sz="51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sz="5100" b="1" dirty="0">
                <a:solidFill>
                  <a:schemeClr val="bg1">
                    <a:lumMod val="95000"/>
                  </a:schemeClr>
                </a:solidFill>
              </a:rPr>
              <a:t>Mark 		15:6-15</a:t>
            </a:r>
            <a:br>
              <a:rPr lang="en-GB" sz="51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sz="5100" b="1" dirty="0">
                <a:solidFill>
                  <a:schemeClr val="bg1">
                    <a:lumMod val="95000"/>
                  </a:schemeClr>
                </a:solidFill>
              </a:rPr>
              <a:t>Luke 		23:18-24</a:t>
            </a:r>
            <a:br>
              <a:rPr lang="en-GB" sz="51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sz="5100" b="1" dirty="0">
                <a:solidFill>
                  <a:schemeClr val="bg1">
                    <a:lumMod val="95000"/>
                  </a:schemeClr>
                </a:solidFill>
              </a:rPr>
              <a:t>John 		18:40</a:t>
            </a:r>
            <a:br>
              <a:rPr lang="en-GB" sz="51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sz="5100" b="1" dirty="0">
                <a:solidFill>
                  <a:schemeClr val="bg1">
                    <a:lumMod val="95000"/>
                  </a:schemeClr>
                </a:solidFill>
              </a:rPr>
              <a:t>Acts 		3:14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8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37AAD-2883-4E69-B11F-05AF252E99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51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2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136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44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120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24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7B0D5A-BBE7-B7AB-71A6-5C968A603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91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91747-BBC0-E38A-E7CF-2D48E0084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05" y="2374819"/>
            <a:ext cx="1953146" cy="2108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A7F3A-53BE-EC4B-23D2-0691EE829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024" y="2374820"/>
            <a:ext cx="2278979" cy="2108361"/>
          </a:xfrm>
          <a:prstGeom prst="rect">
            <a:avLst/>
          </a:prstGeom>
        </p:spPr>
      </p:pic>
      <p:pic>
        <p:nvPicPr>
          <p:cNvPr id="9" name="Graphic 8" descr="Dancing with solid fill">
            <a:extLst>
              <a:ext uri="{FF2B5EF4-FFF2-40B4-BE49-F238E27FC236}">
                <a16:creationId xmlns:a16="http://schemas.microsoft.com/office/drawing/2014/main" id="{E48FDC40-9C93-DB93-1DFE-0C1682EEB2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2670" y="2536135"/>
            <a:ext cx="1785730" cy="1785730"/>
          </a:xfrm>
          <a:prstGeom prst="rect">
            <a:avLst/>
          </a:prstGeom>
        </p:spPr>
      </p:pic>
      <p:pic>
        <p:nvPicPr>
          <p:cNvPr id="11" name="Graphic 10" descr="Add with solid fill">
            <a:extLst>
              <a:ext uri="{FF2B5EF4-FFF2-40B4-BE49-F238E27FC236}">
                <a16:creationId xmlns:a16="http://schemas.microsoft.com/office/drawing/2014/main" id="{42C3D95D-AACD-C614-1F08-B9D4DCFD07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5237" y="3091070"/>
            <a:ext cx="675860" cy="6758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C2C1BE-6F86-143E-D730-FE9263B87286}"/>
              </a:ext>
            </a:extLst>
          </p:cNvPr>
          <p:cNvSpPr txBox="1"/>
          <p:nvPr/>
        </p:nvSpPr>
        <p:spPr>
          <a:xfrm>
            <a:off x="6911106" y="2767280"/>
            <a:ext cx="904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=</a:t>
            </a:r>
            <a:endParaRPr lang="en-GB" sz="8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B48B9F-526C-F5DE-89E3-5059B358D797}"/>
              </a:ext>
            </a:extLst>
          </p:cNvPr>
          <p:cNvSpPr txBox="1"/>
          <p:nvPr/>
        </p:nvSpPr>
        <p:spPr>
          <a:xfrm>
            <a:off x="1351530" y="4790662"/>
            <a:ext cx="119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EMPTY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CROSS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621FA-542F-E9C5-E3A5-2D3EDA3A6FFD}"/>
              </a:ext>
            </a:extLst>
          </p:cNvPr>
          <p:cNvSpPr txBox="1"/>
          <p:nvPr/>
        </p:nvSpPr>
        <p:spPr>
          <a:xfrm>
            <a:off x="4718165" y="4790661"/>
            <a:ext cx="119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EMPTY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GRAVE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8AB503-DB92-362F-5736-E18AF24A7C5C}"/>
              </a:ext>
            </a:extLst>
          </p:cNvPr>
          <p:cNvSpPr txBox="1"/>
          <p:nvPr/>
        </p:nvSpPr>
        <p:spPr>
          <a:xfrm>
            <a:off x="8569187" y="4790661"/>
            <a:ext cx="119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NEW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LIFE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17" name="Graphic 16" descr="Dance with solid fill">
            <a:extLst>
              <a:ext uri="{FF2B5EF4-FFF2-40B4-BE49-F238E27FC236}">
                <a16:creationId xmlns:a16="http://schemas.microsoft.com/office/drawing/2014/main" id="{098B2728-5242-5564-CE3A-6F35096B2D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4234" y="2067339"/>
            <a:ext cx="1184413" cy="118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87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2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4POINTS Mission 2020">
            <a:extLst>
              <a:ext uri="{FF2B5EF4-FFF2-40B4-BE49-F238E27FC236}">
                <a16:creationId xmlns:a16="http://schemas.microsoft.com/office/drawing/2014/main" id="{95837218-7838-49AD-8DB2-DD91B29F1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5" y="0"/>
            <a:ext cx="10367210" cy="82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EEA30B-E66E-195C-7764-869C0902DA4A}"/>
              </a:ext>
            </a:extLst>
          </p:cNvPr>
          <p:cNvSpPr/>
          <p:nvPr/>
        </p:nvSpPr>
        <p:spPr>
          <a:xfrm>
            <a:off x="1991139" y="4584504"/>
            <a:ext cx="8209721" cy="924339"/>
          </a:xfrm>
          <a:prstGeom prst="rect">
            <a:avLst/>
          </a:prstGeom>
          <a:solidFill>
            <a:srgbClr val="C722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399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25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856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2A7A7-FE9C-0B06-7131-A6F5B7A04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3" y="0"/>
            <a:ext cx="116897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48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821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38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BCE4FF-89EB-30EC-E8B2-08B8C9315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127" y="456986"/>
            <a:ext cx="6322979" cy="5943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B754BE-CE7E-1E5A-6692-919E906927BB}"/>
              </a:ext>
            </a:extLst>
          </p:cNvPr>
          <p:cNvSpPr/>
          <p:nvPr/>
        </p:nvSpPr>
        <p:spPr>
          <a:xfrm>
            <a:off x="4260501" y="1487156"/>
            <a:ext cx="1627833" cy="6229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Smiling face with solid fill with solid fill">
            <a:extLst>
              <a:ext uri="{FF2B5EF4-FFF2-40B4-BE49-F238E27FC236}">
                <a16:creationId xmlns:a16="http://schemas.microsoft.com/office/drawing/2014/main" id="{6F041E71-CD5B-8601-0FC6-CCC23F5521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3789" y="13414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4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1E512-9AA4-F16A-6539-E7C1DCC68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5D0812-372C-471D-B04E-99586A91D61A}"/>
              </a:ext>
            </a:extLst>
          </p:cNvPr>
          <p:cNvSpPr txBox="1"/>
          <p:nvPr/>
        </p:nvSpPr>
        <p:spPr>
          <a:xfrm>
            <a:off x="767754" y="1413063"/>
            <a:ext cx="5328246" cy="4031873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 Velvet Filled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Neapolitan Ice Cream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Carrot Cake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Tiramisu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Cherry Bakewell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Rhubarb &amp; Custard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Rhubarb &amp; Ginger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Orange Marmalade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1FF69-E21C-020A-598D-0C3D009134ED}"/>
              </a:ext>
            </a:extLst>
          </p:cNvPr>
          <p:cNvSpPr txBox="1"/>
          <p:nvPr/>
        </p:nvSpPr>
        <p:spPr>
          <a:xfrm>
            <a:off x="6096000" y="1413062"/>
            <a:ext cx="5496232" cy="4031873"/>
          </a:xfrm>
          <a:prstGeom prst="rect">
            <a:avLst/>
          </a:prstGeom>
          <a:solidFill>
            <a:schemeClr val="bg2">
              <a:lumMod val="90000"/>
              <a:alpha val="52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Strawberries &amp; Cream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Lemon &amp; White Chocolate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Berry Blush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Milk Chocolate &amp; Fudge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Brown Butter &amp; Chai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Extremely Cheesy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Mighty Cheesy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200" b="1" kern="100" dirty="0">
                <a:solidFill>
                  <a:srgbClr val="5B0B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Double Cheddar</a:t>
            </a:r>
            <a:endParaRPr lang="en-GB" sz="3200" kern="100" dirty="0">
              <a:solidFill>
                <a:srgbClr val="5B0B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37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622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</Words>
  <Application>Microsoft Office PowerPoint</Application>
  <PresentationFormat>Widescreen</PresentationFormat>
  <Paragraphs>22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Pearson (Stroud Christian Fellowship)</dc:creator>
  <cp:lastModifiedBy>Martin Pearson (Stroud Christian Fellowship)</cp:lastModifiedBy>
  <cp:revision>1</cp:revision>
  <dcterms:created xsi:type="dcterms:W3CDTF">2026-04-01T14:08:28Z</dcterms:created>
  <dcterms:modified xsi:type="dcterms:W3CDTF">2026-04-02T09:32:44Z</dcterms:modified>
</cp:coreProperties>
</file>