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sldIdLst>
    <p:sldId id="310" r:id="rId3"/>
    <p:sldId id="256" r:id="rId4"/>
    <p:sldId id="311" r:id="rId5"/>
    <p:sldId id="312" r:id="rId6"/>
    <p:sldId id="313" r:id="rId7"/>
    <p:sldId id="314" r:id="rId8"/>
    <p:sldId id="315" r:id="rId9"/>
    <p:sldId id="316" r:id="rId10"/>
    <p:sldId id="318" r:id="rId11"/>
    <p:sldId id="319" r:id="rId12"/>
    <p:sldId id="317" r:id="rId13"/>
    <p:sldId id="320" r:id="rId14"/>
    <p:sldId id="321" r:id="rId15"/>
    <p:sldId id="322" r:id="rId16"/>
    <p:sldId id="323" r:id="rId17"/>
    <p:sldId id="324" r:id="rId18"/>
    <p:sldId id="325" r:id="rId19"/>
    <p:sldId id="326" r:id="rId20"/>
    <p:sldId id="327" r:id="rId21"/>
    <p:sldId id="329" r:id="rId22"/>
    <p:sldId id="328" r:id="rId23"/>
    <p:sldId id="330" r:id="rId24"/>
    <p:sldId id="331" r:id="rId25"/>
    <p:sldId id="33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C5FA05-A43A-4851-8FE1-B41E45A12F4B}" v="1" dt="2026-06-26T10:13:33.0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Pearson (Stroud Christian Fellowship)" userId="c3ef6ae5-ffb3-48b7-bfe8-effac326a55d" providerId="ADAL" clId="{C8024823-3644-4D97-8C8D-6636CA1A0702}"/>
    <pc:docChg chg="addSld modSld">
      <pc:chgData name="Martin Pearson (Stroud Christian Fellowship)" userId="c3ef6ae5-ffb3-48b7-bfe8-effac326a55d" providerId="ADAL" clId="{C8024823-3644-4D97-8C8D-6636CA1A0702}" dt="2026-06-26T10:15:19.618" v="27" actId="1076"/>
      <pc:docMkLst>
        <pc:docMk/>
      </pc:docMkLst>
      <pc:sldChg chg="modSp add mod">
        <pc:chgData name="Martin Pearson (Stroud Christian Fellowship)" userId="c3ef6ae5-ffb3-48b7-bfe8-effac326a55d" providerId="ADAL" clId="{C8024823-3644-4D97-8C8D-6636CA1A0702}" dt="2026-06-26T10:15:19.618" v="27" actId="1076"/>
        <pc:sldMkLst>
          <pc:docMk/>
          <pc:sldMk cId="2678220190" sldId="332"/>
        </pc:sldMkLst>
        <pc:spChg chg="mod">
          <ac:chgData name="Martin Pearson (Stroud Christian Fellowship)" userId="c3ef6ae5-ffb3-48b7-bfe8-effac326a55d" providerId="ADAL" clId="{C8024823-3644-4D97-8C8D-6636CA1A0702}" dt="2026-06-26T10:15:19.618" v="27" actId="1076"/>
          <ac:spMkLst>
            <pc:docMk/>
            <pc:sldMk cId="2678220190" sldId="332"/>
            <ac:spMk id="6" creationId="{D1B38A5B-75AA-FAF6-C094-E80345C05E0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6/26/2026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6/26/2026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6/26/2026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6/26/2026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6/26/2026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6/26/2026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6/26/2026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6/26/2026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6/26/2026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1"/>
            </a:solidFill>
          </a:ln>
        </p:spPr>
        <p:txBody>
          <a:bodyPr lIns="914400" tIns="91440" rIns="914400" anchor="ctr"/>
          <a:lstStyle>
            <a:lvl1pPr algn="ctr">
              <a:defRPr sz="5400" b="1" cap="all" spc="100" baseline="0">
                <a:solidFill>
                  <a:schemeClr val="accent1"/>
                </a:solidFill>
              </a:defRPr>
            </a:lvl1pPr>
          </a:lstStyle>
          <a:p>
            <a:r>
              <a:rPr lang="en-US" dirty="0"/>
              <a:t>Click to add title</a:t>
            </a:r>
          </a:p>
        </p:txBody>
      </p:sp>
    </p:spTree>
    <p:extLst>
      <p:ext uri="{BB962C8B-B14F-4D97-AF65-F5344CB8AC3E}">
        <p14:creationId xmlns:p14="http://schemas.microsoft.com/office/powerpoint/2010/main" val="1747206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1"/>
            </a:solidFill>
          </a:ln>
        </p:spPr>
        <p:txBody>
          <a:bodyPr lIns="914400" tIns="91440" rIns="914400" anchor="ctr"/>
          <a:lstStyle>
            <a:lvl1pPr algn="ctr">
              <a:defRPr sz="5400" b="1" cap="all" spc="100" baseline="0">
                <a:solidFill>
                  <a:schemeClr val="accent1"/>
                </a:solidFill>
              </a:defRPr>
            </a:lvl1pPr>
          </a:lstStyle>
          <a:p>
            <a:r>
              <a:rPr lang="en-US" dirty="0"/>
              <a:t>Click to add title</a:t>
            </a:r>
          </a:p>
        </p:txBody>
      </p:sp>
    </p:spTree>
    <p:extLst>
      <p:ext uri="{BB962C8B-B14F-4D97-AF65-F5344CB8AC3E}">
        <p14:creationId xmlns:p14="http://schemas.microsoft.com/office/powerpoint/2010/main" val="193553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6/26/2026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0" y="0"/>
            <a:ext cx="6772276" cy="6858000"/>
          </a:xfrm>
          <a:prstGeom prst="rect">
            <a:avLst/>
          </a:prstGeom>
          <a:solidFill>
            <a:schemeClr val="accent4">
              <a:lumMod val="60000"/>
              <a:lumOff val="40000"/>
            </a:schemeClr>
          </a:solidFill>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224747" y="2365057"/>
            <a:ext cx="4377400" cy="2160644"/>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2" name="Text Placeholder 11">
            <a:extLst>
              <a:ext uri="{FF2B5EF4-FFF2-40B4-BE49-F238E27FC236}">
                <a16:creationId xmlns:a16="http://schemas.microsoft.com/office/drawing/2014/main" id="{FB3EFFF7-FFC6-16DF-B4AB-DD5A1A1DA92A}"/>
              </a:ext>
            </a:extLst>
          </p:cNvPr>
          <p:cNvSpPr>
            <a:spLocks noGrp="1"/>
          </p:cNvSpPr>
          <p:nvPr>
            <p:ph type="body" sz="quarter" idx="12" hasCustomPrompt="1"/>
          </p:nvPr>
        </p:nvSpPr>
        <p:spPr>
          <a:xfrm>
            <a:off x="3427896" y="0"/>
            <a:ext cx="3344379" cy="6858000"/>
          </a:xfrm>
          <a:custGeom>
            <a:avLst/>
            <a:gdLst>
              <a:gd name="connsiteX0" fmla="*/ 0 w 3344379"/>
              <a:gd name="connsiteY0" fmla="*/ 0 h 6858000"/>
              <a:gd name="connsiteX1" fmla="*/ 3344379 w 3344379"/>
              <a:gd name="connsiteY1" fmla="*/ 0 h 6858000"/>
              <a:gd name="connsiteX2" fmla="*/ 3344379 w 3344379"/>
              <a:gd name="connsiteY2" fmla="*/ 6858000 h 6858000"/>
              <a:gd name="connsiteX3" fmla="*/ 0 w 33443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4379" h="6858000">
                <a:moveTo>
                  <a:pt x="0" y="0"/>
                </a:moveTo>
                <a:lnTo>
                  <a:pt x="3344379" y="0"/>
                </a:lnTo>
                <a:lnTo>
                  <a:pt x="3344379" y="6858000"/>
                </a:lnTo>
                <a:lnTo>
                  <a:pt x="0" y="6858000"/>
                </a:lnTo>
                <a:close/>
              </a:path>
            </a:pathLst>
          </a:custGeom>
          <a:solidFill>
            <a:schemeClr val="accent5">
              <a:alpha val="10000"/>
            </a:schemeClr>
          </a:solidFill>
        </p:spPr>
        <p:txBody>
          <a:bodyPr wrap="square">
            <a:noAutofit/>
          </a:bodyPr>
          <a:lstStyle>
            <a:lvl1pPr marL="0" indent="0">
              <a:buNone/>
              <a:defRPr>
                <a:noFill/>
              </a:defRPr>
            </a:lvl1pPr>
          </a:lstStyle>
          <a:p>
            <a:pPr lvl="0"/>
            <a:r>
              <a:rPr lang="en-US" dirty="0"/>
              <a:t>Blank</a:t>
            </a:r>
          </a:p>
        </p:txBody>
      </p:sp>
      <p:sp>
        <p:nvSpPr>
          <p:cNvPr id="6" name="Text Placeholder 5">
            <a:extLst>
              <a:ext uri="{FF2B5EF4-FFF2-40B4-BE49-F238E27FC236}">
                <a16:creationId xmlns:a16="http://schemas.microsoft.com/office/drawing/2014/main" id="{DE6E802E-B214-0AE3-69C8-CBCA885C703A}"/>
              </a:ext>
            </a:extLst>
          </p:cNvPr>
          <p:cNvSpPr>
            <a:spLocks noGrp="1"/>
          </p:cNvSpPr>
          <p:nvPr>
            <p:ph type="body" sz="quarter" idx="11" hasCustomPrompt="1"/>
          </p:nvPr>
        </p:nvSpPr>
        <p:spPr>
          <a:xfrm>
            <a:off x="7835900" y="2071688"/>
            <a:ext cx="3773488" cy="2732087"/>
          </a:xfrm>
          <a:prstGeom prst="rect">
            <a:avLst/>
          </a:prstGeom>
        </p:spPr>
        <p:txBody>
          <a:bodyPr anchor="ct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800" spc="100" baseline="0"/>
            </a:lvl2pPr>
            <a:lvl3pPr marL="914400" indent="0">
              <a:lnSpc>
                <a:spcPct val="125000"/>
              </a:lnSpc>
              <a:spcBef>
                <a:spcPts val="0"/>
              </a:spcBef>
              <a:spcAft>
                <a:spcPts val="600"/>
              </a:spcAft>
              <a:buNone/>
              <a:defRPr sz="1800" spc="100" baseline="0"/>
            </a:lvl3pPr>
            <a:lvl4pPr marL="1371600" indent="0">
              <a:lnSpc>
                <a:spcPct val="125000"/>
              </a:lnSpc>
              <a:spcBef>
                <a:spcPts val="0"/>
              </a:spcBef>
              <a:spcAft>
                <a:spcPts val="600"/>
              </a:spcAft>
              <a:buNone/>
              <a:defRPr sz="1800" spc="100" baseline="0"/>
            </a:lvl4pPr>
            <a:lvl5pPr marL="1828800" indent="0">
              <a:lnSpc>
                <a:spcPct val="125000"/>
              </a:lnSpc>
              <a:spcBef>
                <a:spcPts val="0"/>
              </a:spcBef>
              <a:spcAft>
                <a:spcPts val="600"/>
              </a:spcAft>
              <a:buNone/>
              <a:defRPr sz="1800" spc="1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315098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5"/>
            </a:solidFill>
          </a:ln>
        </p:spPr>
        <p:txBody>
          <a:bodyPr lIns="914400" tIns="182880" rIns="914400" anchor="ctr"/>
          <a:lstStyle>
            <a:lvl1pPr algn="ctr">
              <a:defRPr sz="5400" b="1"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711690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alpha val="1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C6C658-B6F5-98D2-4D95-EA3030D6F090}"/>
              </a:ext>
              <a:ext uri="{C183D7F6-B498-43B3-948B-1728B52AA6E4}">
                <adec:decorative xmlns:adec="http://schemas.microsoft.com/office/drawing/2017/decorative" val="1"/>
              </a:ext>
            </a:extLst>
          </p:cNvPr>
          <p:cNvSpPr/>
          <p:nvPr userDrawn="1"/>
        </p:nvSpPr>
        <p:spPr>
          <a:xfrm>
            <a:off x="-20322" y="-7084"/>
            <a:ext cx="12212321"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250065" y="2372810"/>
            <a:ext cx="4352081" cy="2129742"/>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6789480" y="0"/>
            <a:ext cx="5394960" cy="6858000"/>
          </a:xfrm>
          <a:prstGeom prst="rect">
            <a:avLst/>
          </a:prstGeom>
        </p:spPr>
        <p:txBody>
          <a:bodyPr/>
          <a:lstStyle>
            <a:lvl1pPr marL="0" indent="0" algn="ctr">
              <a:buNone/>
              <a:defRPr/>
            </a:lvl1pPr>
          </a:lstStyle>
          <a:p>
            <a:r>
              <a:rPr lang="en-US" dirty="0"/>
              <a:t>Click to add photo</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03931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3FAF69-7EBE-817B-DCEA-4A1595820E3E}"/>
              </a:ext>
              <a:ext uri="{C183D7F6-B498-43B3-948B-1728B52AA6E4}">
                <adec:decorative xmlns:adec="http://schemas.microsoft.com/office/drawing/2017/decorative" val="1"/>
              </a:ext>
            </a:extLst>
          </p:cNvPr>
          <p:cNvSpPr/>
          <p:nvPr userDrawn="1"/>
        </p:nvSpPr>
        <p:spPr>
          <a:xfrm>
            <a:off x="-1" y="-7515"/>
            <a:ext cx="4661648" cy="6871651"/>
          </a:xfrm>
          <a:prstGeom prst="rect">
            <a:avLst/>
          </a:prstGeom>
          <a:solidFill>
            <a:srgbClr val="476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636608" y="804862"/>
            <a:ext cx="3401992" cy="5121375"/>
          </a:xfrm>
          <a:prstGeom prst="rect">
            <a:avLst/>
          </a:prstGeom>
          <a:ln w="28575">
            <a:noFill/>
          </a:ln>
        </p:spPr>
        <p:txBody>
          <a:bodyPr anchor="ctr"/>
          <a:lstStyle>
            <a:lvl1pPr algn="ctr">
              <a:defRPr sz="2400" cap="all" spc="100" baseline="0">
                <a:solidFill>
                  <a:schemeClr val="bg1"/>
                </a:solidFill>
              </a:defRPr>
            </a:lvl1pPr>
          </a:lstStyle>
          <a:p>
            <a:r>
              <a:rPr lang="en-US" dirty="0"/>
              <a:t>Title</a:t>
            </a:r>
          </a:p>
        </p:txBody>
      </p:sp>
      <p:sp>
        <p:nvSpPr>
          <p:cNvPr id="6" name="Content Placeholder 5">
            <a:extLst>
              <a:ext uri="{FF2B5EF4-FFF2-40B4-BE49-F238E27FC236}">
                <a16:creationId xmlns:a16="http://schemas.microsoft.com/office/drawing/2014/main" id="{6F4F9403-8AE5-DF79-EFCF-E99EABB83417}"/>
              </a:ext>
            </a:extLst>
          </p:cNvPr>
          <p:cNvSpPr>
            <a:spLocks noGrp="1"/>
          </p:cNvSpPr>
          <p:nvPr>
            <p:ph sz="quarter" idx="10" hasCustomPrompt="1"/>
          </p:nvPr>
        </p:nvSpPr>
        <p:spPr>
          <a:xfrm>
            <a:off x="5579338" y="804863"/>
            <a:ext cx="5716587" cy="5248276"/>
          </a:xfrm>
          <a:prstGeom prst="rect">
            <a:avLst/>
          </a:prstGeom>
        </p:spPr>
        <p:txBody>
          <a:bodyPr anchor="ctr"/>
          <a:lstStyle>
            <a:lvl1pPr marL="283464" indent="-283464">
              <a:lnSpc>
                <a:spcPct val="125000"/>
              </a:lnSpc>
              <a:spcBef>
                <a:spcPts val="0"/>
              </a:spcBef>
              <a:spcAft>
                <a:spcPts val="600"/>
              </a:spcAft>
              <a:defRPr sz="1800"/>
            </a:lvl1pPr>
            <a:lvl2pPr marL="731520" indent="-283464">
              <a:lnSpc>
                <a:spcPct val="125000"/>
              </a:lnSpc>
              <a:spcBef>
                <a:spcPts val="0"/>
              </a:spcBef>
              <a:spcAft>
                <a:spcPts val="600"/>
              </a:spcAft>
              <a:defRPr sz="1800"/>
            </a:lvl2pPr>
            <a:lvl3pPr marL="1097280" indent="-283464">
              <a:lnSpc>
                <a:spcPct val="125000"/>
              </a:lnSpc>
              <a:spcBef>
                <a:spcPts val="0"/>
              </a:spcBef>
              <a:spcAft>
                <a:spcPts val="600"/>
              </a:spcAft>
              <a:defRPr sz="1800"/>
            </a:lvl3pPr>
            <a:lvl4pPr marL="1463040" indent="-283464">
              <a:lnSpc>
                <a:spcPct val="125000"/>
              </a:lnSpc>
              <a:spcBef>
                <a:spcPts val="0"/>
              </a:spcBef>
              <a:spcAft>
                <a:spcPts val="600"/>
              </a:spcAft>
              <a:defRPr sz="1800"/>
            </a:lvl4pPr>
            <a:lvl5pPr marL="1828800" indent="-283464">
              <a:lnSpc>
                <a:spcPct val="125000"/>
              </a:lnSpc>
              <a:spcBef>
                <a:spcPts val="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511046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647727" y="2060294"/>
            <a:ext cx="4359795" cy="2141316"/>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0" y="-9009"/>
            <a:ext cx="5521124" cy="6878584"/>
          </a:xfrm>
          <a:prstGeom prst="rect">
            <a:avLst/>
          </a:prstGeom>
        </p:spPr>
        <p:txBody>
          <a:bodyPr/>
          <a:lstStyle>
            <a:lvl1pPr marL="0" indent="0" algn="ctr">
              <a:buNone/>
              <a:defRPr/>
            </a:lvl1pPr>
          </a:lstStyle>
          <a:p>
            <a:r>
              <a:rPr lang="en-US" dirty="0"/>
              <a:t>Click to add photo</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6670878" y="4550199"/>
            <a:ext cx="4359795" cy="1790164"/>
          </a:xfrm>
          <a:prstGeom prst="rect">
            <a:avLst/>
          </a:prstGeom>
        </p:spPr>
        <p:txBody>
          <a:bodyPr anchor="t"/>
          <a:lstStyle>
            <a:lvl1pPr marL="0" indent="0" algn="ctr">
              <a:lnSpc>
                <a:spcPct val="80000"/>
              </a:lnSpc>
              <a:spcBef>
                <a:spcPts val="0"/>
              </a:spcBef>
              <a:buNone/>
              <a:defRPr sz="1800" b="1" cap="all" spc="100" baseline="0">
                <a:solidFill>
                  <a:schemeClr val="accent4">
                    <a:lumMod val="50000"/>
                  </a:schemeClr>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24653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706056"/>
            <a:ext cx="6323957" cy="1088020"/>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sz="2000"/>
            </a:lvl1pPr>
          </a:lstStyle>
          <a:p>
            <a:r>
              <a:rPr lang="en-US" dirty="0"/>
              <a:t>Click to add photo</a:t>
            </a:r>
          </a:p>
        </p:txBody>
      </p:sp>
      <p:sp>
        <p:nvSpPr>
          <p:cNvPr id="6" name="Content Placeholder 5">
            <a:extLst>
              <a:ext uri="{FF2B5EF4-FFF2-40B4-BE49-F238E27FC236}">
                <a16:creationId xmlns:a16="http://schemas.microsoft.com/office/drawing/2014/main" id="{3BC3273F-AE8F-21E6-A06E-52686D65496D}"/>
              </a:ext>
            </a:extLst>
          </p:cNvPr>
          <p:cNvSpPr>
            <a:spLocks noGrp="1"/>
          </p:cNvSpPr>
          <p:nvPr>
            <p:ph sz="quarter" idx="11" hasCustomPrompt="1"/>
          </p:nvPr>
        </p:nvSpPr>
        <p:spPr>
          <a:xfrm>
            <a:off x="5135563" y="2291786"/>
            <a:ext cx="3017837" cy="3967224"/>
          </a:xfrm>
          <a:prstGeom prst="rect">
            <a:avLst/>
          </a:prstGeom>
        </p:spPr>
        <p:txBody>
          <a:bodyPr/>
          <a:lstStyle>
            <a:lvl1pPr marL="0" indent="0">
              <a:lnSpc>
                <a:spcPct val="125000"/>
              </a:lnSpc>
              <a:spcBef>
                <a:spcPts val="0"/>
              </a:spcBef>
              <a:spcAft>
                <a:spcPts val="600"/>
              </a:spcAft>
              <a:buNone/>
              <a:defRPr sz="1800" spc="100" baseline="0"/>
            </a:lvl1pPr>
            <a:lvl2pPr marL="283464" indent="-283464">
              <a:lnSpc>
                <a:spcPct val="125000"/>
              </a:lnSpc>
              <a:spcBef>
                <a:spcPts val="0"/>
              </a:spcBef>
              <a:spcAft>
                <a:spcPts val="600"/>
              </a:spcAft>
              <a:defRPr sz="1800" spc="100" baseline="0"/>
            </a:lvl2pPr>
            <a:lvl3pPr marL="685800" indent="-283464">
              <a:lnSpc>
                <a:spcPct val="125000"/>
              </a:lnSpc>
              <a:spcBef>
                <a:spcPts val="0"/>
              </a:spcBef>
              <a:spcAft>
                <a:spcPts val="600"/>
              </a:spcAft>
              <a:defRPr sz="1800" spc="100" baseline="0"/>
            </a:lvl3pPr>
            <a:lvl4pPr marL="1143000" indent="-283464">
              <a:lnSpc>
                <a:spcPct val="125000"/>
              </a:lnSpc>
              <a:spcBef>
                <a:spcPts val="0"/>
              </a:spcBef>
              <a:spcAft>
                <a:spcPts val="600"/>
              </a:spcAft>
              <a:defRPr sz="1800" spc="100" baseline="0"/>
            </a:lvl4pPr>
            <a:lvl5pPr marL="1600200" indent="-283464">
              <a:lnSpc>
                <a:spcPct val="125000"/>
              </a:lnSpc>
              <a:spcBef>
                <a:spcPts val="0"/>
              </a:spcBef>
              <a:spcAft>
                <a:spcPts val="60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A011C768-FB8E-F917-0CF9-C9B7DA4CAA62}"/>
              </a:ext>
            </a:extLst>
          </p:cNvPr>
          <p:cNvSpPr>
            <a:spLocks noGrp="1"/>
          </p:cNvSpPr>
          <p:nvPr>
            <p:ph sz="quarter" idx="12" hasCustomPrompt="1"/>
          </p:nvPr>
        </p:nvSpPr>
        <p:spPr>
          <a:xfrm>
            <a:off x="8473281" y="2294680"/>
            <a:ext cx="3136127" cy="3967224"/>
          </a:xfrm>
          <a:prstGeom prst="rect">
            <a:avLst/>
          </a:prstGeom>
        </p:spPr>
        <p:txBody>
          <a:bodyPr/>
          <a:lstStyle>
            <a:lvl1pPr marL="0" indent="0">
              <a:lnSpc>
                <a:spcPct val="125000"/>
              </a:lnSpc>
              <a:spcBef>
                <a:spcPts val="0"/>
              </a:spcBef>
              <a:spcAft>
                <a:spcPts val="600"/>
              </a:spcAft>
              <a:buNone/>
              <a:defRPr sz="1800" spc="100" baseline="0"/>
            </a:lvl1pPr>
            <a:lvl2pPr marL="283464" indent="-283464">
              <a:lnSpc>
                <a:spcPct val="125000"/>
              </a:lnSpc>
              <a:spcBef>
                <a:spcPts val="0"/>
              </a:spcBef>
              <a:spcAft>
                <a:spcPts val="600"/>
              </a:spcAft>
              <a:defRPr sz="1800" spc="100" baseline="0"/>
            </a:lvl2pPr>
            <a:lvl3pPr marL="685800" indent="-283464">
              <a:lnSpc>
                <a:spcPct val="125000"/>
              </a:lnSpc>
              <a:spcBef>
                <a:spcPts val="0"/>
              </a:spcBef>
              <a:spcAft>
                <a:spcPts val="600"/>
              </a:spcAft>
              <a:defRPr sz="1800" spc="100" baseline="0"/>
            </a:lvl3pPr>
            <a:lvl4pPr marL="1143000" indent="-283464">
              <a:lnSpc>
                <a:spcPct val="125000"/>
              </a:lnSpc>
              <a:spcBef>
                <a:spcPts val="0"/>
              </a:spcBef>
              <a:spcAft>
                <a:spcPts val="600"/>
              </a:spcAft>
              <a:defRPr sz="1800" spc="100" baseline="0"/>
            </a:lvl4pPr>
            <a:lvl5pPr marL="1600200" indent="-283464">
              <a:lnSpc>
                <a:spcPct val="125000"/>
              </a:lnSpc>
              <a:spcBef>
                <a:spcPts val="0"/>
              </a:spcBef>
              <a:spcAft>
                <a:spcPts val="60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941751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D970D0-182D-96E3-04B5-5D634F9C4F08}"/>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226143"/>
            <a:ext cx="10515600" cy="1229033"/>
          </a:xfrm>
          <a:prstGeom prst="rect">
            <a:avLst/>
          </a:prstGeom>
        </p:spPr>
        <p:txBody>
          <a:bodyPr anchor="b"/>
          <a:lstStyle>
            <a:lvl1pPr algn="ctr">
              <a:defRPr sz="2400" cap="all" spc="100" baseline="0">
                <a:solidFill>
                  <a:schemeClr val="tx2">
                    <a:lumMod val="75000"/>
                  </a:schemeClr>
                </a:solidFill>
              </a:defRPr>
            </a:lvl1pPr>
          </a:lstStyle>
          <a:p>
            <a:r>
              <a:rPr lang="en-US" dirty="0"/>
              <a:t>Click to add title</a:t>
            </a:r>
          </a:p>
        </p:txBody>
      </p:sp>
      <p:sp>
        <p:nvSpPr>
          <p:cNvPr id="8" name="Content Placeholder 7">
            <a:extLst>
              <a:ext uri="{FF2B5EF4-FFF2-40B4-BE49-F238E27FC236}">
                <a16:creationId xmlns:a16="http://schemas.microsoft.com/office/drawing/2014/main" id="{9E453354-6167-7227-F443-F984688CC493}"/>
              </a:ext>
            </a:extLst>
          </p:cNvPr>
          <p:cNvSpPr>
            <a:spLocks noGrp="1"/>
          </p:cNvSpPr>
          <p:nvPr>
            <p:ph sz="quarter" idx="10" hasCustomPrompt="1"/>
          </p:nvPr>
        </p:nvSpPr>
        <p:spPr>
          <a:xfrm>
            <a:off x="849775" y="2858625"/>
            <a:ext cx="3941763" cy="3338513"/>
          </a:xfrm>
          <a:prstGeom prst="rect">
            <a:avLst/>
          </a:prstGeom>
        </p:spPr>
        <p:txBody>
          <a:bodyPr/>
          <a:lstStyle>
            <a:lvl1pPr marL="347472" indent="-347472">
              <a:lnSpc>
                <a:spcPct val="125000"/>
              </a:lnSpc>
              <a:spcBef>
                <a:spcPts val="0"/>
              </a:spcBef>
              <a:spcAft>
                <a:spcPts val="600"/>
              </a:spcAft>
              <a:buFont typeface="+mj-lt"/>
              <a:buAutoNum type="arabicPeriod"/>
              <a:defRPr sz="1800" spc="100" baseline="0"/>
            </a:lvl1pPr>
            <a:lvl2pPr marL="685800" indent="-347472">
              <a:lnSpc>
                <a:spcPct val="125000"/>
              </a:lnSpc>
              <a:spcBef>
                <a:spcPts val="0"/>
              </a:spcBef>
              <a:spcAft>
                <a:spcPts val="600"/>
              </a:spcAft>
              <a:buFont typeface="+mj-lt"/>
              <a:buAutoNum type="alphaLcPeriod"/>
              <a:defRPr sz="1600" spc="100" baseline="0"/>
            </a:lvl2pPr>
            <a:lvl3pPr marL="1143000" indent="-347472">
              <a:lnSpc>
                <a:spcPct val="125000"/>
              </a:lnSpc>
              <a:spcBef>
                <a:spcPts val="0"/>
              </a:spcBef>
              <a:spcAft>
                <a:spcPts val="600"/>
              </a:spcAft>
              <a:buFont typeface="+mj-lt"/>
              <a:buAutoNum type="arabicParenR"/>
              <a:defRPr sz="1400" spc="100" baseline="0"/>
            </a:lvl3pPr>
            <a:lvl4pPr marL="1600200" indent="-347472">
              <a:lnSpc>
                <a:spcPct val="125000"/>
              </a:lnSpc>
              <a:spcBef>
                <a:spcPts val="0"/>
              </a:spcBef>
              <a:spcAft>
                <a:spcPts val="600"/>
              </a:spcAft>
              <a:buFont typeface="+mj-lt"/>
              <a:buAutoNum type="alphaLcParenR"/>
              <a:defRPr sz="1200" spc="100" baseline="0"/>
            </a:lvl4pPr>
            <a:lvl5pPr marL="2057400" indent="-347472">
              <a:lnSpc>
                <a:spcPct val="125000"/>
              </a:lnSpc>
              <a:spcBef>
                <a:spcPts val="0"/>
              </a:spcBef>
              <a:spcAft>
                <a:spcPts val="600"/>
              </a:spcAft>
              <a:buFont typeface="+mj-lt"/>
              <a:buAutoNum type="romanLcPeriod"/>
              <a:defRPr sz="12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a:extLst>
              <a:ext uri="{FF2B5EF4-FFF2-40B4-BE49-F238E27FC236}">
                <a16:creationId xmlns:a16="http://schemas.microsoft.com/office/drawing/2014/main" id="{DDA14B5C-C6A4-65FB-34DD-E1C0FF465FF7}"/>
              </a:ext>
            </a:extLst>
          </p:cNvPr>
          <p:cNvSpPr>
            <a:spLocks noGrp="1"/>
          </p:cNvSpPr>
          <p:nvPr>
            <p:ph sz="quarter" idx="11" hasCustomPrompt="1"/>
          </p:nvPr>
        </p:nvSpPr>
        <p:spPr>
          <a:xfrm>
            <a:off x="5342681" y="2858625"/>
            <a:ext cx="6011119" cy="3338513"/>
          </a:xfrm>
          <a:prstGeom prst="rect">
            <a:avLst/>
          </a:prstGeom>
        </p:spPr>
        <p:txBody>
          <a:bodyPr/>
          <a:lstStyle>
            <a:lvl1pPr marL="0" indent="0">
              <a:lnSpc>
                <a:spcPct val="125000"/>
              </a:lnSpc>
              <a:spcBef>
                <a:spcPts val="0"/>
              </a:spcBef>
              <a:spcAft>
                <a:spcPts val="600"/>
              </a:spcAft>
              <a:buFont typeface="+mj-lt"/>
              <a:buNone/>
              <a:defRPr sz="1800" spc="100" baseline="0"/>
            </a:lvl1pPr>
            <a:lvl2pPr marL="285750" indent="-285750">
              <a:lnSpc>
                <a:spcPct val="125000"/>
              </a:lnSpc>
              <a:spcBef>
                <a:spcPts val="0"/>
              </a:spcBef>
              <a:spcAft>
                <a:spcPts val="600"/>
              </a:spcAft>
              <a:buFont typeface="Arial" panose="020B0604020202020204" pitchFamily="34" charset="0"/>
              <a:buChar char="•"/>
              <a:defRPr sz="1800" spc="100" baseline="0"/>
            </a:lvl2pPr>
            <a:lvl3pPr marL="685800" indent="-285750">
              <a:lnSpc>
                <a:spcPct val="125000"/>
              </a:lnSpc>
              <a:spcBef>
                <a:spcPts val="0"/>
              </a:spcBef>
              <a:spcAft>
                <a:spcPts val="600"/>
              </a:spcAft>
              <a:buFont typeface="Arial" panose="020B0604020202020204" pitchFamily="34" charset="0"/>
              <a:buChar char="•"/>
              <a:defRPr sz="1800" spc="100" baseline="0"/>
            </a:lvl3pPr>
            <a:lvl4pPr marL="1143000" indent="-285750">
              <a:lnSpc>
                <a:spcPct val="125000"/>
              </a:lnSpc>
              <a:spcBef>
                <a:spcPts val="0"/>
              </a:spcBef>
              <a:spcAft>
                <a:spcPts val="600"/>
              </a:spcAft>
              <a:buFont typeface="Arial" panose="020B0604020202020204" pitchFamily="34" charset="0"/>
              <a:buChar char="•"/>
              <a:defRPr sz="1800" spc="100" baseline="0"/>
            </a:lvl4pPr>
            <a:lvl5pPr marL="1600200" indent="-285750">
              <a:lnSpc>
                <a:spcPct val="125000"/>
              </a:lnSpc>
              <a:spcBef>
                <a:spcPts val="0"/>
              </a:spcBef>
              <a:spcAft>
                <a:spcPts val="600"/>
              </a:spcAft>
              <a:buFont typeface="Arial" panose="020B0604020202020204" pitchFamily="34" charset="0"/>
              <a:buChar char="•"/>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586678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914400" y="766915"/>
            <a:ext cx="2782529" cy="21630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864796" y="960385"/>
            <a:ext cx="6341212" cy="1969628"/>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716594"/>
            <a:ext cx="12192000" cy="3141406"/>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747457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5E8994-67B0-7A02-C300-3232691564F0}"/>
              </a:ext>
              <a:ext uri="{C183D7F6-B498-43B3-948B-1728B52AA6E4}">
                <adec:decorative xmlns:adec="http://schemas.microsoft.com/office/drawing/2017/decorative" val="1"/>
              </a:ext>
            </a:extLst>
          </p:cNvPr>
          <p:cNvSpPr/>
          <p:nvPr userDrawn="1"/>
        </p:nvSpPr>
        <p:spPr>
          <a:xfrm>
            <a:off x="4532671" y="0"/>
            <a:ext cx="7659329" cy="6858000"/>
          </a:xfrm>
          <a:prstGeom prst="rect">
            <a:avLst/>
          </a:prstGeom>
          <a:solidFill>
            <a:schemeClr val="accent2">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933791" y="787869"/>
            <a:ext cx="2743200" cy="2142144"/>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Click to add title</a:t>
            </a:r>
          </a:p>
        </p:txBody>
      </p:sp>
      <p:sp>
        <p:nvSpPr>
          <p:cNvPr id="12" name="Text Placeholder 11">
            <a:extLst>
              <a:ext uri="{FF2B5EF4-FFF2-40B4-BE49-F238E27FC236}">
                <a16:creationId xmlns:a16="http://schemas.microsoft.com/office/drawing/2014/main" id="{2EA6B5C4-24E3-C021-071B-DFF6C6CC497B}"/>
              </a:ext>
            </a:extLst>
          </p:cNvPr>
          <p:cNvSpPr>
            <a:spLocks noGrp="1"/>
          </p:cNvSpPr>
          <p:nvPr>
            <p:ph type="body" sz="quarter" idx="16" hasCustomPrompt="1"/>
          </p:nvPr>
        </p:nvSpPr>
        <p:spPr>
          <a:xfrm>
            <a:off x="933449" y="3429000"/>
            <a:ext cx="2920796" cy="2927350"/>
          </a:xfrm>
          <a:prstGeom prst="rect">
            <a:avLst/>
          </a:prstGeom>
        </p:spPr>
        <p:txBody>
          <a:bodyP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600" spc="100" baseline="0"/>
            </a:lvl2pPr>
            <a:lvl3pPr marL="914400" indent="0">
              <a:lnSpc>
                <a:spcPct val="125000"/>
              </a:lnSpc>
              <a:spcBef>
                <a:spcPts val="0"/>
              </a:spcBef>
              <a:spcAft>
                <a:spcPts val="600"/>
              </a:spcAft>
              <a:buNone/>
              <a:defRPr sz="1400" spc="100" baseline="0"/>
            </a:lvl3pPr>
            <a:lvl4pPr marL="1371600" indent="0">
              <a:lnSpc>
                <a:spcPct val="125000"/>
              </a:lnSpc>
              <a:spcBef>
                <a:spcPts val="0"/>
              </a:spcBef>
              <a:spcAft>
                <a:spcPts val="600"/>
              </a:spcAft>
              <a:buNone/>
              <a:defRPr sz="1200" spc="100" baseline="0"/>
            </a:lvl4pPr>
            <a:lvl5pPr marL="1828800" indent="0">
              <a:lnSpc>
                <a:spcPct val="125000"/>
              </a:lnSpc>
              <a:spcBef>
                <a:spcPts val="0"/>
              </a:spcBef>
              <a:spcAft>
                <a:spcPts val="600"/>
              </a:spcAft>
              <a:buNone/>
              <a:defRPr sz="12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5220928" y="787869"/>
            <a:ext cx="6292646" cy="5432263"/>
          </a:xfrm>
          <a:prstGeom prst="rect">
            <a:avLst/>
          </a:prstGeom>
        </p:spPr>
        <p:txBody>
          <a:bodyPr/>
          <a:lstStyle>
            <a:lvl1pPr marL="0" indent="0" algn="ctr">
              <a:buNone/>
              <a:defRPr sz="1800" cap="all" baseline="0">
                <a:solidFill>
                  <a:schemeClr val="tx1"/>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915942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10559" y="1"/>
            <a:ext cx="4952999" cy="2182482"/>
          </a:xfrm>
          <a:prstGeom prst="rect">
            <a:avLst/>
          </a:prstGeom>
          <a:solidFill>
            <a:schemeClr val="accent2">
              <a:alpha val="92000"/>
            </a:schemeClr>
          </a:solidFill>
        </p:spPr>
        <p:txBody>
          <a:bodyPr lIns="731520" rIns="731520" anchor="ctr"/>
          <a:lstStyle>
            <a:lvl1pPr algn="ctr">
              <a:defRPr sz="2400" cap="all" spc="100" baseline="0">
                <a:solidFill>
                  <a:schemeClr val="bg1"/>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942932" y="0"/>
            <a:ext cx="7249067" cy="2182483"/>
          </a:xfrm>
          <a:prstGeom prst="rect">
            <a:avLst/>
          </a:prstGeom>
        </p:spPr>
        <p:txBody>
          <a:bodyPr/>
          <a:lstStyle>
            <a:lvl1pPr marL="0" indent="0" algn="ctr">
              <a:buNone/>
              <a:defRPr/>
            </a:lvl1pPr>
          </a:lstStyle>
          <a:p>
            <a:r>
              <a:rPr lang="en-US" dirty="0"/>
              <a:t>Click to add photo</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2924355"/>
            <a:ext cx="3769525" cy="3300645"/>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6" name="Content Placeholder 5">
            <a:extLst>
              <a:ext uri="{FF2B5EF4-FFF2-40B4-BE49-F238E27FC236}">
                <a16:creationId xmlns:a16="http://schemas.microsoft.com/office/drawing/2014/main" id="{46E5C19A-AE6A-FEDE-6B3C-9B1701F4C501}"/>
              </a:ext>
            </a:extLst>
          </p:cNvPr>
          <p:cNvSpPr>
            <a:spLocks noGrp="1"/>
          </p:cNvSpPr>
          <p:nvPr>
            <p:ph sz="quarter" idx="13" hasCustomPrompt="1"/>
          </p:nvPr>
        </p:nvSpPr>
        <p:spPr>
          <a:xfrm>
            <a:off x="4933262" y="2932801"/>
            <a:ext cx="6411912" cy="3300851"/>
          </a:xfrm>
          <a:prstGeom prst="rect">
            <a:avLst/>
          </a:prstGeom>
        </p:spPr>
        <p:txBody>
          <a:bodyPr/>
          <a:lstStyle>
            <a:lvl1pPr marL="283464" indent="-283464">
              <a:lnSpc>
                <a:spcPct val="125000"/>
              </a:lnSpc>
              <a:spcBef>
                <a:spcPts val="0"/>
              </a:spcBef>
              <a:spcAft>
                <a:spcPts val="0"/>
              </a:spcAft>
              <a:defRPr sz="1800" spc="100" baseline="0"/>
            </a:lvl1pPr>
            <a:lvl2pPr marL="914400" indent="-283464">
              <a:lnSpc>
                <a:spcPct val="125000"/>
              </a:lnSpc>
              <a:spcBef>
                <a:spcPts val="0"/>
              </a:spcBef>
              <a:spcAft>
                <a:spcPts val="0"/>
              </a:spcAft>
              <a:defRPr sz="1800" spc="100" baseline="0"/>
            </a:lvl2pPr>
            <a:lvl3pPr marL="1371600" indent="-283464">
              <a:lnSpc>
                <a:spcPct val="125000"/>
              </a:lnSpc>
              <a:spcBef>
                <a:spcPts val="0"/>
              </a:spcBef>
              <a:spcAft>
                <a:spcPts val="0"/>
              </a:spcAft>
              <a:defRPr sz="1800" spc="100" baseline="0"/>
            </a:lvl3pPr>
            <a:lvl4pPr marL="1828800" indent="-283464">
              <a:lnSpc>
                <a:spcPct val="125000"/>
              </a:lnSpc>
              <a:spcBef>
                <a:spcPts val="0"/>
              </a:spcBef>
              <a:spcAft>
                <a:spcPts val="0"/>
              </a:spcAft>
              <a:defRPr sz="1800" spc="100" baseline="0"/>
            </a:lvl4pPr>
            <a:lvl5pPr marL="2286000" indent="-283464">
              <a:lnSpc>
                <a:spcPct val="125000"/>
              </a:lnSpc>
              <a:spcBef>
                <a:spcPts val="0"/>
              </a:spcBef>
              <a:spcAft>
                <a:spcPts val="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50546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6/26/2026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6722F2-1968-8B82-9382-187D808D9CAE}"/>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838200" y="241541"/>
            <a:ext cx="10515600" cy="1215894"/>
          </a:xfrm>
          <a:prstGeom prst="rect">
            <a:avLst/>
          </a:prstGeom>
        </p:spPr>
        <p:txBody>
          <a:bodyPr anchor="b"/>
          <a:lstStyle>
            <a:lvl1pPr algn="ctr">
              <a:defRPr sz="2400" cap="all" spc="100" baseline="0">
                <a:solidFill>
                  <a:schemeClr val="tx2"/>
                </a:solidFill>
              </a:defRPr>
            </a:lvl1pPr>
          </a:lstStyle>
          <a:p>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859468" y="2674190"/>
            <a:ext cx="10494331" cy="360584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27718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130061" y="1541398"/>
            <a:ext cx="4442603" cy="2124827"/>
          </a:xfrm>
          <a:prstGeom prst="rect">
            <a:avLst/>
          </a:prstGeom>
          <a:noFill/>
          <a:ln w="28575">
            <a:solidFill>
              <a:schemeClr val="tx1"/>
            </a:solidFill>
          </a:ln>
        </p:spPr>
        <p:txBody>
          <a:bodyPr anchor="ctr"/>
          <a:lstStyle>
            <a:lvl1pPr algn="ctr">
              <a:defRPr sz="2400" cap="all" spc="100" baseline="0">
                <a:solidFill>
                  <a:schemeClr val="tx1"/>
                </a:solidFill>
              </a:defRPr>
            </a:lvl1pPr>
          </a:lstStyle>
          <a:p>
            <a:r>
              <a:rPr lang="en-US" dirty="0"/>
              <a:t>Add 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1130061" y="3984426"/>
            <a:ext cx="4442603" cy="2424999"/>
          </a:xfrm>
          <a:prstGeom prst="rect">
            <a:avLst/>
          </a:prstGeom>
        </p:spPr>
        <p:txBody>
          <a:bodyPr anchor="t"/>
          <a:lstStyle>
            <a:lvl1pPr marL="0" indent="0" algn="ctr">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6771736" y="0"/>
            <a:ext cx="5420263" cy="6858000"/>
          </a:xfrm>
          <a:prstGeom prst="rect">
            <a:avLst/>
          </a:prstGeo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109706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6/26/2026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6/26/2026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6/26/2026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6/26/2026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6/26/2026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6/26/2026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6/26/2026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83" r:id="rId18"/>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8121818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FE4A4B5C-D71A-0CFA-A601-EB93F13F5AA0}"/>
              </a:ext>
            </a:extLst>
          </p:cNvPr>
          <p:cNvPicPr>
            <a:picLocks noGrp="1" noChangeAspect="1"/>
          </p:cNvPicPr>
          <p:nvPr>
            <p:ph type="pic" sz="quarter" idx="10"/>
          </p:nvPr>
        </p:nvPicPr>
        <p:blipFill>
          <a:blip r:embed="rId2">
            <a:alphaModFix amt="50000"/>
          </a:blip>
          <a:srcRect/>
          <a:stretch/>
        </p:blipFill>
        <p:spPr>
          <a:xfrm>
            <a:off x="0" y="-2"/>
            <a:ext cx="12192000" cy="6858000"/>
          </a:xfrm>
        </p:spPr>
      </p:pic>
      <p:sp>
        <p:nvSpPr>
          <p:cNvPr id="7" name="Title 6">
            <a:extLst>
              <a:ext uri="{FF2B5EF4-FFF2-40B4-BE49-F238E27FC236}">
                <a16:creationId xmlns:a16="http://schemas.microsoft.com/office/drawing/2014/main" id="{C0147929-8D39-DAA9-C3C5-4829D9C31C27}"/>
              </a:ext>
            </a:extLst>
          </p:cNvPr>
          <p:cNvSpPr>
            <a:spLocks noGrp="1"/>
          </p:cNvSpPr>
          <p:nvPr>
            <p:ph type="title"/>
          </p:nvPr>
        </p:nvSpPr>
        <p:spPr>
          <a:xfrm>
            <a:off x="3785114" y="2335190"/>
            <a:ext cx="4621771" cy="2187616"/>
          </a:xfrm>
        </p:spPr>
        <p:txBody>
          <a:bodyPr/>
          <a:lstStyle/>
          <a:p>
            <a:r>
              <a:rPr lang="en-US" dirty="0"/>
              <a:t>DOUBT</a:t>
            </a:r>
          </a:p>
        </p:txBody>
      </p:sp>
    </p:spTree>
    <p:extLst>
      <p:ext uri="{BB962C8B-B14F-4D97-AF65-F5344CB8AC3E}">
        <p14:creationId xmlns:p14="http://schemas.microsoft.com/office/powerpoint/2010/main" val="1760268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D9C148D-1655-6689-AD98-F7A1AC4B5DDD}"/>
              </a:ext>
            </a:extLst>
          </p:cNvPr>
          <p:cNvSpPr>
            <a:spLocks noGrp="1"/>
          </p:cNvSpPr>
          <p:nvPr>
            <p:ph type="pic" sz="quarter" idx="10"/>
          </p:nvPr>
        </p:nvSpPr>
        <p:spPr/>
        <p:txBody>
          <a:bodyPr/>
          <a:lstStyle/>
          <a:p>
            <a:endParaRPr lang="en-GB" dirty="0"/>
          </a:p>
        </p:txBody>
      </p:sp>
      <p:sp>
        <p:nvSpPr>
          <p:cNvPr id="3" name="Title 2">
            <a:extLst>
              <a:ext uri="{FF2B5EF4-FFF2-40B4-BE49-F238E27FC236}">
                <a16:creationId xmlns:a16="http://schemas.microsoft.com/office/drawing/2014/main" id="{1B06227B-F33A-F64D-E2DA-F3696D812420}"/>
              </a:ext>
            </a:extLst>
          </p:cNvPr>
          <p:cNvSpPr>
            <a:spLocks noGrp="1"/>
          </p:cNvSpPr>
          <p:nvPr>
            <p:ph type="title"/>
          </p:nvPr>
        </p:nvSpPr>
        <p:spPr>
          <a:xfrm>
            <a:off x="176982" y="304800"/>
            <a:ext cx="11857702" cy="6204156"/>
          </a:xfrm>
        </p:spPr>
        <p:txBody>
          <a:bodyPr/>
          <a:lstStyle/>
          <a:p>
            <a:pPr lvl="0">
              <a:lnSpc>
                <a:spcPct val="150000"/>
              </a:lnSpc>
            </a:pPr>
            <a:r>
              <a:rPr lang="en-US" sz="2000" dirty="0"/>
              <a:t>Doubt about whether God is REALLY there ?</a:t>
            </a:r>
            <a:br>
              <a:rPr lang="en-GB" sz="2000" dirty="0"/>
            </a:br>
            <a:r>
              <a:rPr lang="en-US" sz="2000" dirty="0"/>
              <a:t>Doubts about whether he hears us ?</a:t>
            </a:r>
            <a:br>
              <a:rPr lang="en-GB" sz="2000" dirty="0"/>
            </a:br>
            <a:r>
              <a:rPr lang="en-US" sz="2000" dirty="0"/>
              <a:t>Doubts about whether he can really sort this mess out?</a:t>
            </a:r>
            <a:br>
              <a:rPr lang="en-GB" sz="2000" dirty="0"/>
            </a:br>
            <a:r>
              <a:rPr lang="en-US" sz="2000" dirty="0"/>
              <a:t>Doubts about whether he can or will answer my prayers?</a:t>
            </a:r>
            <a:br>
              <a:rPr lang="en-GB" sz="2000" dirty="0"/>
            </a:br>
            <a:r>
              <a:rPr lang="en-US" sz="2000" dirty="0"/>
              <a:t>Doubts about my salvation ?</a:t>
            </a:r>
            <a:br>
              <a:rPr lang="en-GB" sz="2000" dirty="0"/>
            </a:br>
            <a:r>
              <a:rPr lang="en-US" sz="2000" dirty="0"/>
              <a:t>Doubts about whether he really has a plan for my life ?</a:t>
            </a:r>
            <a:br>
              <a:rPr lang="en-GB" sz="2000" dirty="0"/>
            </a:br>
            <a:r>
              <a:rPr lang="en-US" sz="2000" dirty="0"/>
              <a:t>Doubts as to whether he’s really in charge?</a:t>
            </a:r>
            <a:br>
              <a:rPr lang="en-GB" sz="2000" dirty="0"/>
            </a:br>
            <a:r>
              <a:rPr lang="en-US" sz="2000" dirty="0"/>
              <a:t>…and am I a failure as a Christian if I doubt?</a:t>
            </a:r>
            <a:br>
              <a:rPr lang="en-GB" sz="2000" dirty="0"/>
            </a:br>
            <a:r>
              <a:rPr lang="en-US" sz="2000" dirty="0"/>
              <a:t>Do you sometimes read the bible and doubt what you’re reading?</a:t>
            </a:r>
            <a:br>
              <a:rPr lang="en-GB" sz="2000" dirty="0"/>
            </a:br>
            <a:r>
              <a:rPr lang="en-US" sz="2000" dirty="0"/>
              <a:t>Does it really say that?</a:t>
            </a:r>
            <a:endParaRPr lang="en-GB" dirty="0"/>
          </a:p>
        </p:txBody>
      </p:sp>
    </p:spTree>
    <p:extLst>
      <p:ext uri="{BB962C8B-B14F-4D97-AF65-F5344CB8AC3E}">
        <p14:creationId xmlns:p14="http://schemas.microsoft.com/office/powerpoint/2010/main" val="228159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F0A44-5541-F138-521E-3C1E43C700E5}"/>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693E07E9-FD24-E75D-CF12-76142705CC78}"/>
              </a:ext>
            </a:extLst>
          </p:cNvPr>
          <p:cNvPicPr>
            <a:picLocks noGrp="1" noChangeAspect="1"/>
          </p:cNvPicPr>
          <p:nvPr>
            <p:ph type="pic" sz="quarter" idx="10"/>
          </p:nvPr>
        </p:nvPicPr>
        <p:blipFill>
          <a:blip r:embed="rId2">
            <a:alphaModFix amt="50000"/>
          </a:blip>
          <a:srcRect/>
          <a:stretch/>
        </p:blipFill>
        <p:spPr>
          <a:xfrm>
            <a:off x="0" y="0"/>
            <a:ext cx="12192000" cy="6858000"/>
          </a:xfrm>
        </p:spPr>
      </p:pic>
      <p:sp>
        <p:nvSpPr>
          <p:cNvPr id="6" name="TextBox 5">
            <a:extLst>
              <a:ext uri="{FF2B5EF4-FFF2-40B4-BE49-F238E27FC236}">
                <a16:creationId xmlns:a16="http://schemas.microsoft.com/office/drawing/2014/main" id="{07D75B38-ED74-0C6B-A9F5-0B0CD53FADC5}"/>
              </a:ext>
            </a:extLst>
          </p:cNvPr>
          <p:cNvSpPr txBox="1"/>
          <p:nvPr/>
        </p:nvSpPr>
        <p:spPr>
          <a:xfrm>
            <a:off x="1091381" y="2305615"/>
            <a:ext cx="10009238" cy="2246769"/>
          </a:xfrm>
          <a:prstGeom prst="rect">
            <a:avLst/>
          </a:prstGeom>
          <a:noFill/>
        </p:spPr>
        <p:txBody>
          <a:bodyPr wrap="square">
            <a:spAutoFit/>
          </a:bodyPr>
          <a:lstStyle/>
          <a:p>
            <a:r>
              <a:rPr lang="en-US" sz="2800" b="1" dirty="0">
                <a:latin typeface="Aptos" panose="020B0004020202020204" pitchFamily="34" charset="0"/>
              </a:rPr>
              <a:t>2 Tim 3:16</a:t>
            </a:r>
          </a:p>
          <a:p>
            <a:endParaRPr lang="en-GB" sz="2800" dirty="0">
              <a:latin typeface="Aptos" panose="020B0004020202020204" pitchFamily="34" charset="0"/>
            </a:endParaRPr>
          </a:p>
          <a:p>
            <a:r>
              <a:rPr lang="en-GB" sz="2800" dirty="0">
                <a:latin typeface="Aptos" panose="020B0004020202020204" pitchFamily="34" charset="0"/>
              </a:rPr>
              <a:t>All Scripture is inspired by God and is useful to teach us what is true and to make us realize what is wrong in our lives. It corrects us when we are wrong and teaches us to do what is right.</a:t>
            </a:r>
          </a:p>
        </p:txBody>
      </p:sp>
    </p:spTree>
    <p:extLst>
      <p:ext uri="{BB962C8B-B14F-4D97-AF65-F5344CB8AC3E}">
        <p14:creationId xmlns:p14="http://schemas.microsoft.com/office/powerpoint/2010/main" val="3394728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528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Sarah's Laughter – Soaking in God's Word">
            <a:extLst>
              <a:ext uri="{FF2B5EF4-FFF2-40B4-BE49-F238E27FC236}">
                <a16:creationId xmlns:a16="http://schemas.microsoft.com/office/drawing/2014/main" id="{216A23CA-4BC0-781F-DAD8-CB818571A17E}"/>
              </a:ext>
            </a:extLst>
          </p:cNvPr>
          <p:cNvPicPr>
            <a:picLocks noChangeAspect="1"/>
          </p:cNvPicPr>
          <p:nvPr/>
        </p:nvPicPr>
        <p:blipFill>
          <a:blip r:embed="rId3"/>
          <a:stretch>
            <a:fillRect/>
          </a:stretch>
        </p:blipFill>
        <p:spPr>
          <a:xfrm>
            <a:off x="3273381" y="1283809"/>
            <a:ext cx="5645238" cy="4290381"/>
          </a:xfrm>
          <a:prstGeom prst="rect">
            <a:avLst/>
          </a:prstGeom>
          <a:ln w="190500">
            <a:solidFill>
              <a:srgbClr val="FFFFFF"/>
            </a:solidFill>
          </a:ln>
          <a:effectLst>
            <a:reflection blurRad="38100" stA="52000" endA="300" endPos="30000" dir="5400000" sy="-100000" algn="bl" rotWithShape="0"/>
            <a:softEdge rad="19050"/>
          </a:effectLst>
        </p:spPr>
      </p:pic>
      <p:sp>
        <p:nvSpPr>
          <p:cNvPr id="3" name="TextBox 2">
            <a:extLst>
              <a:ext uri="{FF2B5EF4-FFF2-40B4-BE49-F238E27FC236}">
                <a16:creationId xmlns:a16="http://schemas.microsoft.com/office/drawing/2014/main" id="{E533E81C-E6DD-C67C-D5AC-411635F25770}"/>
              </a:ext>
            </a:extLst>
          </p:cNvPr>
          <p:cNvSpPr txBox="1"/>
          <p:nvPr/>
        </p:nvSpPr>
        <p:spPr>
          <a:xfrm>
            <a:off x="9358276" y="1283809"/>
            <a:ext cx="1586525" cy="769441"/>
          </a:xfrm>
          <a:prstGeom prst="rect">
            <a:avLst/>
          </a:prstGeom>
          <a:noFill/>
        </p:spPr>
        <p:txBody>
          <a:bodyPr wrap="none" rtlCol="0">
            <a:spAutoFit/>
          </a:bodyPr>
          <a:lstStyle/>
          <a:p>
            <a:r>
              <a:rPr lang="en-US" sz="4400" dirty="0">
                <a:latin typeface="Aptos" panose="020B0004020202020204" pitchFamily="34" charset="0"/>
              </a:rPr>
              <a:t>Sarah</a:t>
            </a:r>
            <a:endParaRPr lang="en-GB" sz="4400" dirty="0">
              <a:latin typeface="Aptos" panose="020B0004020202020204" pitchFamily="34" charset="0"/>
            </a:endParaRPr>
          </a:p>
        </p:txBody>
      </p:sp>
    </p:spTree>
    <p:extLst>
      <p:ext uri="{BB962C8B-B14F-4D97-AF65-F5344CB8AC3E}">
        <p14:creationId xmlns:p14="http://schemas.microsoft.com/office/powerpoint/2010/main" val="3567763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DBE97C9-BF5D-878B-A5D2-180BED125B1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E5241DA-BF45-89F8-A54A-757BEE9CCCF7}"/>
              </a:ext>
            </a:extLst>
          </p:cNvPr>
          <p:cNvPicPr>
            <a:picLocks noChangeAspect="1"/>
          </p:cNvPicPr>
          <p:nvPr/>
        </p:nvPicPr>
        <p:blipFill>
          <a:blip r:embed="rId3"/>
          <a:srcRect/>
          <a:stretch/>
        </p:blipFill>
        <p:spPr>
          <a:xfrm>
            <a:off x="3309934" y="1283809"/>
            <a:ext cx="5572132" cy="4290381"/>
          </a:xfrm>
          <a:prstGeom prst="rect">
            <a:avLst/>
          </a:prstGeom>
          <a:ln w="190500">
            <a:solidFill>
              <a:srgbClr val="FFFFFF"/>
            </a:solidFill>
          </a:ln>
          <a:effectLst>
            <a:reflection blurRad="38100" stA="52000" endA="300" endPos="30000" dir="5400000" sy="-100000" algn="bl" rotWithShape="0"/>
            <a:softEdge rad="19050"/>
          </a:effectLst>
        </p:spPr>
      </p:pic>
      <p:sp>
        <p:nvSpPr>
          <p:cNvPr id="3" name="TextBox 2">
            <a:extLst>
              <a:ext uri="{FF2B5EF4-FFF2-40B4-BE49-F238E27FC236}">
                <a16:creationId xmlns:a16="http://schemas.microsoft.com/office/drawing/2014/main" id="{0F25292B-0435-3890-5EA7-87723FBADBEB}"/>
              </a:ext>
            </a:extLst>
          </p:cNvPr>
          <p:cNvSpPr txBox="1"/>
          <p:nvPr/>
        </p:nvSpPr>
        <p:spPr>
          <a:xfrm>
            <a:off x="1020520" y="4804749"/>
            <a:ext cx="1786066"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Moses</a:t>
            </a:r>
            <a:endParaRPr kumimoji="0" lang="en-GB" sz="4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164562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355E0DA-EA0D-8AC7-0AD3-B2DC69BC425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3BB5046-B2CC-03FB-8650-015CEBE211CD}"/>
              </a:ext>
            </a:extLst>
          </p:cNvPr>
          <p:cNvPicPr>
            <a:picLocks noChangeAspect="1"/>
          </p:cNvPicPr>
          <p:nvPr/>
        </p:nvPicPr>
        <p:blipFill>
          <a:blip r:embed="rId3"/>
          <a:srcRect/>
          <a:stretch/>
        </p:blipFill>
        <p:spPr>
          <a:xfrm>
            <a:off x="3629212" y="1283809"/>
            <a:ext cx="4933576" cy="4290381"/>
          </a:xfrm>
          <a:prstGeom prst="rect">
            <a:avLst/>
          </a:prstGeom>
          <a:ln w="190500">
            <a:solidFill>
              <a:srgbClr val="FFFFFF"/>
            </a:solidFill>
          </a:ln>
          <a:effectLst>
            <a:reflection blurRad="38100" stA="52000" endA="300" endPos="30000" dir="5400000" sy="-100000" algn="bl" rotWithShape="0"/>
            <a:softEdge rad="19050"/>
          </a:effectLst>
        </p:spPr>
      </p:pic>
      <p:sp>
        <p:nvSpPr>
          <p:cNvPr id="3" name="TextBox 2">
            <a:extLst>
              <a:ext uri="{FF2B5EF4-FFF2-40B4-BE49-F238E27FC236}">
                <a16:creationId xmlns:a16="http://schemas.microsoft.com/office/drawing/2014/main" id="{DE5C0972-9281-88DB-9BFC-E1839441D6EF}"/>
              </a:ext>
            </a:extLst>
          </p:cNvPr>
          <p:cNvSpPr txBox="1"/>
          <p:nvPr/>
        </p:nvSpPr>
        <p:spPr>
          <a:xfrm>
            <a:off x="9132134" y="1283809"/>
            <a:ext cx="152638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Elijah</a:t>
            </a:r>
            <a:endParaRPr kumimoji="0" lang="en-GB" sz="4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19896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0EA2233-A623-3F7F-714F-D7F86D2E19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8CA04DF-4F9B-B9F7-8AB4-7E8711AB3744}"/>
              </a:ext>
            </a:extLst>
          </p:cNvPr>
          <p:cNvPicPr>
            <a:picLocks noChangeAspect="1"/>
          </p:cNvPicPr>
          <p:nvPr/>
        </p:nvPicPr>
        <p:blipFill>
          <a:blip r:embed="rId3"/>
          <a:srcRect/>
          <a:stretch/>
        </p:blipFill>
        <p:spPr>
          <a:xfrm>
            <a:off x="2778996" y="1571478"/>
            <a:ext cx="6634007" cy="3715043"/>
          </a:xfrm>
          <a:prstGeom prst="rect">
            <a:avLst/>
          </a:prstGeom>
          <a:ln w="190500">
            <a:solidFill>
              <a:srgbClr val="FFFFFF"/>
            </a:solidFill>
          </a:ln>
          <a:effectLst>
            <a:reflection blurRad="38100" stA="52000" endA="300" endPos="30000" dir="5400000" sy="-100000" algn="bl" rotWithShape="0"/>
            <a:softEdge rad="19050"/>
          </a:effectLst>
        </p:spPr>
      </p:pic>
      <p:sp>
        <p:nvSpPr>
          <p:cNvPr id="3" name="TextBox 2">
            <a:extLst>
              <a:ext uri="{FF2B5EF4-FFF2-40B4-BE49-F238E27FC236}">
                <a16:creationId xmlns:a16="http://schemas.microsoft.com/office/drawing/2014/main" id="{35C002DD-E063-7B85-0407-CE2CFE20AEAB}"/>
              </a:ext>
            </a:extLst>
          </p:cNvPr>
          <p:cNvSpPr txBox="1"/>
          <p:nvPr/>
        </p:nvSpPr>
        <p:spPr>
          <a:xfrm>
            <a:off x="2573914" y="428178"/>
            <a:ext cx="606864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John the Baptist</a:t>
            </a:r>
            <a:endParaRPr kumimoji="0" lang="en-GB" sz="4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576417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84C9D47-D96A-95DE-304B-146C3770168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26E98C7-70AE-3260-9968-D7F0B2CDF83B}"/>
              </a:ext>
            </a:extLst>
          </p:cNvPr>
          <p:cNvPicPr>
            <a:picLocks noChangeAspect="1"/>
          </p:cNvPicPr>
          <p:nvPr/>
        </p:nvPicPr>
        <p:blipFill>
          <a:blip r:embed="rId3"/>
          <a:srcRect/>
          <a:stretch/>
        </p:blipFill>
        <p:spPr>
          <a:xfrm>
            <a:off x="3687484" y="1020484"/>
            <a:ext cx="4817032" cy="4817032"/>
          </a:xfrm>
          <a:prstGeom prst="rect">
            <a:avLst/>
          </a:prstGeom>
          <a:ln w="190500">
            <a:solidFill>
              <a:srgbClr val="FFFFFF"/>
            </a:solidFill>
          </a:ln>
          <a:effectLst>
            <a:reflection blurRad="38100" stA="52000" endA="300" endPos="30000" dir="5400000" sy="-100000" algn="bl" rotWithShape="0"/>
            <a:softEdge rad="19050"/>
          </a:effectLst>
        </p:spPr>
      </p:pic>
      <p:sp>
        <p:nvSpPr>
          <p:cNvPr id="3" name="TextBox 2">
            <a:extLst>
              <a:ext uri="{FF2B5EF4-FFF2-40B4-BE49-F238E27FC236}">
                <a16:creationId xmlns:a16="http://schemas.microsoft.com/office/drawing/2014/main" id="{95D04CBD-6591-9058-78CC-3DB8C80909EB}"/>
              </a:ext>
            </a:extLst>
          </p:cNvPr>
          <p:cNvSpPr txBox="1"/>
          <p:nvPr/>
        </p:nvSpPr>
        <p:spPr>
          <a:xfrm>
            <a:off x="9279617" y="1020484"/>
            <a:ext cx="1451103"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Peter</a:t>
            </a:r>
            <a:endParaRPr kumimoji="0" lang="en-GB" sz="4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436635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3DB11CC-B902-4BAE-B785-ED44901962C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67FD86F-F848-5224-5ECE-2A7A92207A32}"/>
              </a:ext>
            </a:extLst>
          </p:cNvPr>
          <p:cNvPicPr>
            <a:picLocks noChangeAspect="1"/>
          </p:cNvPicPr>
          <p:nvPr/>
        </p:nvPicPr>
        <p:blipFill>
          <a:blip r:embed="rId3"/>
          <a:srcRect/>
          <a:stretch/>
        </p:blipFill>
        <p:spPr>
          <a:xfrm>
            <a:off x="2229658" y="827235"/>
            <a:ext cx="7732684" cy="3866342"/>
          </a:xfrm>
          <a:prstGeom prst="rect">
            <a:avLst/>
          </a:prstGeom>
          <a:ln w="190500">
            <a:solidFill>
              <a:srgbClr val="FFFFFF"/>
            </a:solidFill>
          </a:ln>
          <a:effectLst>
            <a:reflection blurRad="38100" stA="52000" endA="300" endPos="30000" dir="5400000" sy="-100000" algn="bl" rotWithShape="0"/>
            <a:softEdge rad="19050"/>
          </a:effectLst>
        </p:spPr>
      </p:pic>
      <p:sp>
        <p:nvSpPr>
          <p:cNvPr id="3" name="TextBox 2">
            <a:extLst>
              <a:ext uri="{FF2B5EF4-FFF2-40B4-BE49-F238E27FC236}">
                <a16:creationId xmlns:a16="http://schemas.microsoft.com/office/drawing/2014/main" id="{489C6E4D-1D10-0DF0-0CAC-CE717EF91218}"/>
              </a:ext>
            </a:extLst>
          </p:cNvPr>
          <p:cNvSpPr txBox="1"/>
          <p:nvPr/>
        </p:nvSpPr>
        <p:spPr>
          <a:xfrm>
            <a:off x="7676960" y="5261324"/>
            <a:ext cx="2130711"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Thomas</a:t>
            </a:r>
            <a:endParaRPr kumimoji="0" lang="en-GB" sz="4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47717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74EA-C6F8-7B27-664D-6221DD7A8A9A}"/>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2AA10490-E530-FFEA-ECF6-D43B8C463246}"/>
              </a:ext>
            </a:extLst>
          </p:cNvPr>
          <p:cNvPicPr>
            <a:picLocks noGrp="1" noChangeAspect="1"/>
          </p:cNvPicPr>
          <p:nvPr>
            <p:ph type="pic" sz="quarter" idx="10"/>
          </p:nvPr>
        </p:nvPicPr>
        <p:blipFill>
          <a:blip r:embed="rId2">
            <a:alphaModFix amt="50000"/>
          </a:blip>
          <a:srcRect/>
          <a:stretch/>
        </p:blipFill>
        <p:spPr>
          <a:xfrm>
            <a:off x="0" y="0"/>
            <a:ext cx="12192000" cy="6858000"/>
          </a:xfrm>
        </p:spPr>
      </p:pic>
      <p:sp>
        <p:nvSpPr>
          <p:cNvPr id="4" name="TextBox 3">
            <a:extLst>
              <a:ext uri="{FF2B5EF4-FFF2-40B4-BE49-F238E27FC236}">
                <a16:creationId xmlns:a16="http://schemas.microsoft.com/office/drawing/2014/main" id="{82F8E7F2-EB4D-D4D7-9FEB-99D2D3802D31}"/>
              </a:ext>
            </a:extLst>
          </p:cNvPr>
          <p:cNvSpPr txBox="1"/>
          <p:nvPr/>
        </p:nvSpPr>
        <p:spPr>
          <a:xfrm>
            <a:off x="1990323" y="1659285"/>
            <a:ext cx="8211354" cy="3539430"/>
          </a:xfrm>
          <a:prstGeom prst="rect">
            <a:avLst/>
          </a:prstGeom>
          <a:noFill/>
          <a:ln w="41275">
            <a:solidFill>
              <a:schemeClr val="accent3">
                <a:lumMod val="60000"/>
                <a:lumOff val="40000"/>
              </a:schemeClr>
            </a:solidFill>
          </a:ln>
        </p:spPr>
        <p:txBody>
          <a:bodyPr wrap="square" rtlCol="0">
            <a:spAutoFit/>
          </a:bodyPr>
          <a:lstStyle/>
          <a:p>
            <a:pPr algn="ctr"/>
            <a:endParaRPr lang="en-US" sz="4000" b="1" dirty="0">
              <a:solidFill>
                <a:schemeClr val="accent3">
                  <a:lumMod val="60000"/>
                  <a:lumOff val="40000"/>
                </a:schemeClr>
              </a:solidFill>
            </a:endParaRPr>
          </a:p>
          <a:p>
            <a:pPr algn="ctr"/>
            <a:r>
              <a:rPr lang="en-US" sz="4800" b="1" dirty="0">
                <a:solidFill>
                  <a:schemeClr val="accent3">
                    <a:lumMod val="60000"/>
                    <a:lumOff val="40000"/>
                  </a:schemeClr>
                </a:solidFill>
              </a:rPr>
              <a:t>Mark 9:19-24</a:t>
            </a:r>
          </a:p>
          <a:p>
            <a:pPr algn="ctr"/>
            <a:br>
              <a:rPr lang="en-US" sz="4800" b="1" dirty="0">
                <a:solidFill>
                  <a:schemeClr val="accent3">
                    <a:lumMod val="60000"/>
                    <a:lumOff val="40000"/>
                  </a:schemeClr>
                </a:solidFill>
              </a:rPr>
            </a:br>
            <a:r>
              <a:rPr lang="en-US" sz="4800" dirty="0">
                <a:solidFill>
                  <a:schemeClr val="accent3">
                    <a:lumMod val="60000"/>
                    <a:lumOff val="40000"/>
                  </a:schemeClr>
                </a:solidFill>
              </a:rPr>
              <a:t>“I believe, help my unbelief”</a:t>
            </a:r>
          </a:p>
          <a:p>
            <a:pPr algn="ctr"/>
            <a:endParaRPr lang="en-GB" sz="4000" dirty="0">
              <a:solidFill>
                <a:schemeClr val="accent3">
                  <a:lumMod val="60000"/>
                  <a:lumOff val="40000"/>
                </a:schemeClr>
              </a:solidFill>
            </a:endParaRPr>
          </a:p>
        </p:txBody>
      </p:sp>
    </p:spTree>
    <p:extLst>
      <p:ext uri="{BB962C8B-B14F-4D97-AF65-F5344CB8AC3E}">
        <p14:creationId xmlns:p14="http://schemas.microsoft.com/office/powerpoint/2010/main" val="36973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071CE-57F4-E1C4-E489-8CDBAB3034B5}"/>
              </a:ext>
            </a:extLst>
          </p:cNvPr>
          <p:cNvSpPr>
            <a:spLocks noGrp="1"/>
          </p:cNvSpPr>
          <p:nvPr>
            <p:ph type="ctrTitle"/>
          </p:nvPr>
        </p:nvSpPr>
        <p:spPr>
          <a:xfrm>
            <a:off x="6735096" y="1423310"/>
            <a:ext cx="3556817" cy="4011379"/>
          </a:xfrm>
        </p:spPr>
        <p:txBody>
          <a:bodyPr>
            <a:normAutofit fontScale="90000"/>
          </a:bodyPr>
          <a:lstStyle/>
          <a:p>
            <a:pPr algn="ctr"/>
            <a:r>
              <a:rPr lang="en-US" dirty="0">
                <a:solidFill>
                  <a:schemeClr val="bg1"/>
                </a:solidFill>
              </a:rPr>
              <a:t>Do</a:t>
            </a:r>
            <a:br>
              <a:rPr lang="en-US" dirty="0">
                <a:solidFill>
                  <a:schemeClr val="bg1"/>
                </a:solidFill>
              </a:rPr>
            </a:br>
            <a:r>
              <a:rPr lang="en-US" dirty="0">
                <a:solidFill>
                  <a:schemeClr val="bg1"/>
                </a:solidFill>
              </a:rPr>
              <a:t>Not</a:t>
            </a:r>
            <a:br>
              <a:rPr lang="en-US" dirty="0">
                <a:solidFill>
                  <a:schemeClr val="bg1"/>
                </a:solidFill>
              </a:rPr>
            </a:br>
            <a:r>
              <a:rPr lang="en-US" dirty="0">
                <a:solidFill>
                  <a:schemeClr val="bg1"/>
                </a:solidFill>
              </a:rPr>
              <a:t>Doubt!</a:t>
            </a:r>
            <a:endParaRPr lang="en-GB" dirty="0">
              <a:solidFill>
                <a:schemeClr val="bg1"/>
              </a:solidFill>
            </a:endParaRPr>
          </a:p>
        </p:txBody>
      </p:sp>
    </p:spTree>
    <p:extLst>
      <p:ext uri="{BB962C8B-B14F-4D97-AF65-F5344CB8AC3E}">
        <p14:creationId xmlns:p14="http://schemas.microsoft.com/office/powerpoint/2010/main" val="4284539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F17C-46B1-DA61-2525-E14B15157141}"/>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49F4BEAF-6927-DD43-8911-18330188602A}"/>
              </a:ext>
            </a:extLst>
          </p:cNvPr>
          <p:cNvPicPr>
            <a:picLocks noGrp="1" noChangeAspect="1"/>
          </p:cNvPicPr>
          <p:nvPr>
            <p:ph type="pic" sz="quarter" idx="10"/>
          </p:nvPr>
        </p:nvPicPr>
        <p:blipFill>
          <a:blip r:embed="rId2">
            <a:alphaModFix amt="50000"/>
          </a:blip>
          <a:srcRect/>
          <a:stretch/>
        </p:blipFill>
        <p:spPr>
          <a:xfrm>
            <a:off x="0" y="0"/>
            <a:ext cx="12192000" cy="6858000"/>
          </a:xfrm>
        </p:spPr>
      </p:pic>
      <p:sp>
        <p:nvSpPr>
          <p:cNvPr id="4" name="TextBox 3">
            <a:extLst>
              <a:ext uri="{FF2B5EF4-FFF2-40B4-BE49-F238E27FC236}">
                <a16:creationId xmlns:a16="http://schemas.microsoft.com/office/drawing/2014/main" id="{A9F7B12F-35E0-EC0E-536C-B02CAA38F1BD}"/>
              </a:ext>
            </a:extLst>
          </p:cNvPr>
          <p:cNvSpPr txBox="1"/>
          <p:nvPr/>
        </p:nvSpPr>
        <p:spPr>
          <a:xfrm>
            <a:off x="1585097" y="2028616"/>
            <a:ext cx="9021806" cy="2800767"/>
          </a:xfrm>
          <a:prstGeom prst="rect">
            <a:avLst/>
          </a:prstGeom>
          <a:noFill/>
          <a:ln w="41275">
            <a:solidFill>
              <a:schemeClr val="accent3">
                <a:lumMod val="60000"/>
                <a:lumOff val="40000"/>
              </a:schemeClr>
            </a:solidFill>
          </a:ln>
        </p:spPr>
        <p:txBody>
          <a:bodyPr wrap="square" rtlCol="0">
            <a:spAutoFit/>
          </a:bodyPr>
          <a:lstStyle/>
          <a:p>
            <a:pPr algn="ctr"/>
            <a:endParaRPr lang="en-US" sz="4000" b="1" dirty="0">
              <a:solidFill>
                <a:schemeClr val="accent3">
                  <a:lumMod val="60000"/>
                  <a:lumOff val="40000"/>
                </a:schemeClr>
              </a:solidFill>
            </a:endParaRPr>
          </a:p>
          <a:p>
            <a:pPr algn="ctr"/>
            <a:r>
              <a:rPr lang="en-US" sz="4800" b="1" dirty="0">
                <a:solidFill>
                  <a:schemeClr val="accent3">
                    <a:lumMod val="60000"/>
                    <a:lumOff val="40000"/>
                  </a:schemeClr>
                </a:solidFill>
                <a:latin typeface="Aptos" panose="020B0004020202020204" pitchFamily="34" charset="0"/>
                <a:ea typeface="Aptos" panose="020B0004020202020204" pitchFamily="34" charset="0"/>
                <a:cs typeface="Times New Roman" panose="02020603050405020304" pitchFamily="18" charset="0"/>
              </a:rPr>
              <a:t>God meets doubt with Grace, not condemnation</a:t>
            </a:r>
          </a:p>
          <a:p>
            <a:pPr algn="ctr"/>
            <a:endParaRPr lang="en-GB" sz="4000" dirty="0">
              <a:solidFill>
                <a:schemeClr val="accent3">
                  <a:lumMod val="60000"/>
                  <a:lumOff val="40000"/>
                </a:schemeClr>
              </a:solidFill>
            </a:endParaRPr>
          </a:p>
        </p:txBody>
      </p:sp>
    </p:spTree>
    <p:extLst>
      <p:ext uri="{BB962C8B-B14F-4D97-AF65-F5344CB8AC3E}">
        <p14:creationId xmlns:p14="http://schemas.microsoft.com/office/powerpoint/2010/main" val="179516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C38A5-BC82-E032-1846-2D78DE0DA47F}"/>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F1E9DA5B-916F-F488-511C-D8070B5A22F1}"/>
              </a:ext>
            </a:extLst>
          </p:cNvPr>
          <p:cNvPicPr>
            <a:picLocks noGrp="1" noChangeAspect="1"/>
          </p:cNvPicPr>
          <p:nvPr>
            <p:ph type="pic" sz="quarter" idx="10"/>
          </p:nvPr>
        </p:nvPicPr>
        <p:blipFill>
          <a:blip r:embed="rId2">
            <a:alphaModFix amt="50000"/>
          </a:blip>
          <a:srcRect/>
          <a:stretch/>
        </p:blipFill>
        <p:spPr>
          <a:xfrm>
            <a:off x="0" y="0"/>
            <a:ext cx="12192000" cy="6858000"/>
          </a:xfrm>
        </p:spPr>
      </p:pic>
      <p:sp>
        <p:nvSpPr>
          <p:cNvPr id="4" name="TextBox 3">
            <a:extLst>
              <a:ext uri="{FF2B5EF4-FFF2-40B4-BE49-F238E27FC236}">
                <a16:creationId xmlns:a16="http://schemas.microsoft.com/office/drawing/2014/main" id="{F1F76EBF-F4FB-FF7F-93F4-CF0F6270CBC8}"/>
              </a:ext>
            </a:extLst>
          </p:cNvPr>
          <p:cNvSpPr txBox="1"/>
          <p:nvPr/>
        </p:nvSpPr>
        <p:spPr>
          <a:xfrm>
            <a:off x="737419" y="1659285"/>
            <a:ext cx="10205884" cy="3785652"/>
          </a:xfrm>
          <a:prstGeom prst="rect">
            <a:avLst/>
          </a:prstGeom>
          <a:noFill/>
          <a:ln w="41275">
            <a:solidFill>
              <a:schemeClr val="accent3">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79BBE9">
                  <a:lumMod val="60000"/>
                  <a:lumOff val="40000"/>
                </a:srgbClr>
              </a:solidFill>
              <a:effectLst/>
              <a:uLnTx/>
              <a:uFillTx/>
              <a:latin typeface="Tenorite "/>
              <a:ea typeface="+mn-ea"/>
              <a:cs typeface="+mn-cs"/>
            </a:endParaRPr>
          </a:p>
          <a:p>
            <a:pPr algn="ctr">
              <a:buNone/>
            </a:pPr>
            <a:r>
              <a:rPr lang="en-GB" sz="3200" b="1" kern="100" dirty="0">
                <a:solidFill>
                  <a:schemeClr val="accent3">
                    <a:lumMod val="60000"/>
                    <a:lumOff val="40000"/>
                  </a:schemeClr>
                </a:solidFill>
                <a:latin typeface="Aptos" panose="020B0004020202020204" pitchFamily="34" charset="0"/>
                <a:ea typeface="Aptos" panose="020B0004020202020204" pitchFamily="34" charset="0"/>
                <a:cs typeface="Times New Roman" panose="02020603050405020304" pitchFamily="18" charset="0"/>
              </a:rPr>
              <a:t>“And when I don't understand I will choose You</a:t>
            </a:r>
          </a:p>
          <a:p>
            <a:pPr algn="ctr">
              <a:buNone/>
            </a:pPr>
            <a:r>
              <a:rPr lang="en-GB" sz="3200" b="1" kern="100" dirty="0">
                <a:solidFill>
                  <a:schemeClr val="accent3">
                    <a:lumMod val="60000"/>
                    <a:lumOff val="40000"/>
                  </a:schemeClr>
                </a:solidFill>
                <a:latin typeface="Aptos" panose="020B0004020202020204" pitchFamily="34" charset="0"/>
                <a:ea typeface="Aptos" panose="020B0004020202020204" pitchFamily="34" charset="0"/>
                <a:cs typeface="Times New Roman" panose="02020603050405020304" pitchFamily="18" charset="0"/>
              </a:rPr>
              <a:t>And when I don't understand,</a:t>
            </a:r>
          </a:p>
          <a:p>
            <a:pPr algn="ctr">
              <a:buNone/>
            </a:pPr>
            <a:r>
              <a:rPr lang="en-GB" sz="3200" b="1" kern="100" dirty="0">
                <a:solidFill>
                  <a:schemeClr val="accent3">
                    <a:lumMod val="60000"/>
                    <a:lumOff val="40000"/>
                  </a:schemeClr>
                </a:solidFill>
                <a:latin typeface="Aptos" panose="020B0004020202020204" pitchFamily="34" charset="0"/>
                <a:ea typeface="Aptos" panose="020B0004020202020204" pitchFamily="34" charset="0"/>
                <a:cs typeface="Times New Roman" panose="02020603050405020304" pitchFamily="18" charset="0"/>
              </a:rPr>
              <a:t>I will choose to love You, God”</a:t>
            </a:r>
          </a:p>
          <a:p>
            <a:pPr algn="ctr">
              <a:buNone/>
            </a:pPr>
            <a:r>
              <a:rPr lang="en-GB" sz="3200" kern="100" dirty="0">
                <a:solidFill>
                  <a:schemeClr val="accent3">
                    <a:lumMod val="60000"/>
                    <a:lumOff val="40000"/>
                  </a:schemeClr>
                </a:solidFill>
                <a:latin typeface="Aptos" panose="020B0004020202020204" pitchFamily="34" charset="0"/>
                <a:ea typeface="Aptos" panose="020B0004020202020204" pitchFamily="34" charset="0"/>
                <a:cs typeface="Times New Roman" panose="02020603050405020304" pitchFamily="18" charset="0"/>
              </a:rPr>
              <a:t> </a:t>
            </a:r>
          </a:p>
          <a:p>
            <a:pPr algn="ctr">
              <a:buNone/>
            </a:pPr>
            <a:r>
              <a:rPr lang="en-GB" sz="3200" kern="100" dirty="0">
                <a:solidFill>
                  <a:schemeClr val="accent3">
                    <a:lumMod val="60000"/>
                    <a:lumOff val="40000"/>
                  </a:schemeClr>
                </a:solidFill>
                <a:latin typeface="Aptos" panose="020B0004020202020204" pitchFamily="34" charset="0"/>
                <a:ea typeface="Aptos" panose="020B0004020202020204" pitchFamily="34" charset="0"/>
                <a:cs typeface="Times New Roman" panose="02020603050405020304" pitchFamily="18" charset="0"/>
              </a:rPr>
              <a:t>I Breathe you in God, Bryan &amp; Katie </a:t>
            </a:r>
            <a:r>
              <a:rPr lang="en-GB" sz="3200" kern="100" dirty="0" err="1">
                <a:solidFill>
                  <a:schemeClr val="accent3">
                    <a:lumMod val="60000"/>
                    <a:lumOff val="40000"/>
                  </a:schemeClr>
                </a:solidFill>
                <a:latin typeface="Aptos" panose="020B0004020202020204" pitchFamily="34" charset="0"/>
                <a:ea typeface="Aptos" panose="020B0004020202020204" pitchFamily="34" charset="0"/>
                <a:cs typeface="Times New Roman" panose="02020603050405020304" pitchFamily="18" charset="0"/>
              </a:rPr>
              <a:t>Torwalt</a:t>
            </a:r>
            <a:endParaRPr lang="en-GB" sz="3200" kern="100" dirty="0">
              <a:solidFill>
                <a:schemeClr val="accent3">
                  <a:lumMod val="60000"/>
                  <a:lumOff val="40000"/>
                </a:schemeClr>
              </a:solidFill>
              <a:latin typeface="Aptos" panose="020B0004020202020204" pitchFamily="34" charset="0"/>
              <a:ea typeface="Aptos" panose="020B000402020202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79BBE9">
                  <a:lumMod val="60000"/>
                  <a:lumOff val="40000"/>
                </a:srgbClr>
              </a:solidFill>
              <a:effectLst/>
              <a:uLnTx/>
              <a:uFillTx/>
              <a:latin typeface="Tenorite "/>
              <a:ea typeface="+mn-ea"/>
              <a:cs typeface="+mn-cs"/>
            </a:endParaRPr>
          </a:p>
        </p:txBody>
      </p:sp>
    </p:spTree>
    <p:extLst>
      <p:ext uri="{BB962C8B-B14F-4D97-AF65-F5344CB8AC3E}">
        <p14:creationId xmlns:p14="http://schemas.microsoft.com/office/powerpoint/2010/main" val="20091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284CE-5E81-FCA5-934D-14703D35EF72}"/>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486FAB91-C9F0-6D63-254F-56BB6CBE5F2C}"/>
              </a:ext>
            </a:extLst>
          </p:cNvPr>
          <p:cNvPicPr>
            <a:picLocks noGrp="1" noChangeAspect="1"/>
          </p:cNvPicPr>
          <p:nvPr>
            <p:ph type="pic" sz="quarter" idx="10"/>
          </p:nvPr>
        </p:nvPicPr>
        <p:blipFill>
          <a:blip r:embed="rId2">
            <a:alphaModFix amt="50000"/>
          </a:blip>
          <a:srcRect/>
          <a:stretch/>
        </p:blipFill>
        <p:spPr>
          <a:xfrm>
            <a:off x="0" y="0"/>
            <a:ext cx="12192000" cy="6858000"/>
          </a:xfrm>
        </p:spPr>
      </p:pic>
      <p:sp>
        <p:nvSpPr>
          <p:cNvPr id="4" name="TextBox 3">
            <a:extLst>
              <a:ext uri="{FF2B5EF4-FFF2-40B4-BE49-F238E27FC236}">
                <a16:creationId xmlns:a16="http://schemas.microsoft.com/office/drawing/2014/main" id="{A21FE891-6BB8-2C97-1CDB-B5FB6B8752FF}"/>
              </a:ext>
            </a:extLst>
          </p:cNvPr>
          <p:cNvSpPr txBox="1"/>
          <p:nvPr/>
        </p:nvSpPr>
        <p:spPr>
          <a:xfrm>
            <a:off x="993058" y="2028616"/>
            <a:ext cx="10205884" cy="2800767"/>
          </a:xfrm>
          <a:prstGeom prst="rect">
            <a:avLst/>
          </a:prstGeom>
          <a:noFill/>
          <a:ln w="41275">
            <a:solidFill>
              <a:schemeClr val="accent3">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79BBE9">
                  <a:lumMod val="60000"/>
                  <a:lumOff val="40000"/>
                </a:srgbClr>
              </a:solidFill>
              <a:effectLst/>
              <a:uLnTx/>
              <a:uFillTx/>
              <a:latin typeface="Tenorite "/>
              <a:ea typeface="+mn-ea"/>
              <a:cs typeface="+mn-cs"/>
            </a:endParaRPr>
          </a:p>
          <a:p>
            <a:pPr algn="ctr">
              <a:buNone/>
            </a:pPr>
            <a:r>
              <a:rPr lang="en-US" sz="4800" b="1" i="1" kern="100" dirty="0">
                <a:solidFill>
                  <a:schemeClr val="accent3">
                    <a:lumMod val="60000"/>
                    <a:lumOff val="40000"/>
                  </a:schemeClr>
                </a:solidFill>
                <a:latin typeface="Aptos" panose="020B0004020202020204" pitchFamily="34" charset="0"/>
                <a:ea typeface="Aptos" panose="020B0004020202020204" pitchFamily="34" charset="0"/>
                <a:cs typeface="Times New Roman" panose="02020603050405020304" pitchFamily="18" charset="0"/>
              </a:rPr>
              <a:t>“Faith is dependent on doubt</a:t>
            </a:r>
            <a:br>
              <a:rPr lang="en-US" sz="4800" b="1" i="1" kern="100" dirty="0">
                <a:solidFill>
                  <a:schemeClr val="accent3">
                    <a:lumMod val="60000"/>
                    <a:lumOff val="40000"/>
                  </a:schemeClr>
                </a:solidFill>
                <a:latin typeface="Aptos" panose="020B0004020202020204" pitchFamily="34" charset="0"/>
                <a:ea typeface="Aptos" panose="020B0004020202020204" pitchFamily="34" charset="0"/>
                <a:cs typeface="Times New Roman" panose="02020603050405020304" pitchFamily="18" charset="0"/>
              </a:rPr>
            </a:br>
            <a:r>
              <a:rPr lang="en-US" sz="4800" b="1" i="1" kern="100" dirty="0">
                <a:solidFill>
                  <a:schemeClr val="accent3">
                    <a:lumMod val="60000"/>
                    <a:lumOff val="40000"/>
                  </a:schemeClr>
                </a:solidFill>
                <a:latin typeface="Aptos" panose="020B0004020202020204" pitchFamily="34" charset="0"/>
                <a:ea typeface="Aptos" panose="020B0004020202020204" pitchFamily="34" charset="0"/>
                <a:cs typeface="Times New Roman" panose="02020603050405020304" pitchFamily="18" charset="0"/>
              </a:rPr>
              <a:t>  without doubt there is no faith” </a:t>
            </a:r>
            <a:endParaRPr lang="en-GB" sz="4000" kern="100" dirty="0">
              <a:solidFill>
                <a:schemeClr val="accent3">
                  <a:lumMod val="60000"/>
                  <a:lumOff val="40000"/>
                </a:schemeClr>
              </a:solidFill>
              <a:latin typeface="Aptos" panose="020B0004020202020204" pitchFamily="34" charset="0"/>
              <a:ea typeface="Aptos" panose="020B000402020202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79BBE9">
                  <a:lumMod val="60000"/>
                  <a:lumOff val="40000"/>
                </a:srgbClr>
              </a:solidFill>
              <a:effectLst/>
              <a:uLnTx/>
              <a:uFillTx/>
              <a:latin typeface="Tenorite "/>
              <a:ea typeface="+mn-ea"/>
              <a:cs typeface="+mn-cs"/>
            </a:endParaRPr>
          </a:p>
        </p:txBody>
      </p:sp>
    </p:spTree>
    <p:extLst>
      <p:ext uri="{BB962C8B-B14F-4D97-AF65-F5344CB8AC3E}">
        <p14:creationId xmlns:p14="http://schemas.microsoft.com/office/powerpoint/2010/main" val="215120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91DF6-BBF0-BE18-B6C6-2613AB66EB70}"/>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13CFD9B3-4AA9-1A8C-C355-F5E5B59FC50B}"/>
              </a:ext>
            </a:extLst>
          </p:cNvPr>
          <p:cNvPicPr>
            <a:picLocks noGrp="1" noChangeAspect="1"/>
          </p:cNvPicPr>
          <p:nvPr>
            <p:ph type="pic" sz="quarter" idx="10"/>
          </p:nvPr>
        </p:nvPicPr>
        <p:blipFill>
          <a:blip r:embed="rId2">
            <a:alphaModFix amt="50000"/>
          </a:blip>
          <a:srcRect/>
          <a:stretch/>
        </p:blipFill>
        <p:spPr>
          <a:xfrm>
            <a:off x="0" y="-2"/>
            <a:ext cx="12192000" cy="6858000"/>
          </a:xfrm>
        </p:spPr>
      </p:pic>
      <p:sp>
        <p:nvSpPr>
          <p:cNvPr id="6" name="TextBox 5">
            <a:extLst>
              <a:ext uri="{FF2B5EF4-FFF2-40B4-BE49-F238E27FC236}">
                <a16:creationId xmlns:a16="http://schemas.microsoft.com/office/drawing/2014/main" id="{1E1E553F-E4F6-2596-010B-607A9313BD36}"/>
              </a:ext>
            </a:extLst>
          </p:cNvPr>
          <p:cNvSpPr txBox="1"/>
          <p:nvPr/>
        </p:nvSpPr>
        <p:spPr>
          <a:xfrm>
            <a:off x="2347451" y="1874726"/>
            <a:ext cx="7497097" cy="3108543"/>
          </a:xfrm>
          <a:prstGeom prst="rect">
            <a:avLst/>
          </a:prstGeom>
          <a:noFill/>
        </p:spPr>
        <p:txBody>
          <a:bodyPr wrap="square">
            <a:spAutoFit/>
          </a:bodyPr>
          <a:lstStyle/>
          <a:p>
            <a:r>
              <a:rPr lang="en-US" sz="28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Isaiah 41:10</a:t>
            </a:r>
          </a:p>
          <a:p>
            <a:br>
              <a:rPr lang="en-US" sz="2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r>
              <a:rPr lang="en-GB" sz="2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Don’t be afraid, for I am with you.</a:t>
            </a:r>
            <a:br>
              <a:rPr lang="en-GB" sz="2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r>
              <a:rPr lang="en-GB" sz="2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Don’t be discouraged, for I am your God.</a:t>
            </a:r>
            <a:br>
              <a:rPr lang="en-GB" sz="2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r>
              <a:rPr lang="en-GB" sz="2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 will strengthen you and help you.</a:t>
            </a:r>
            <a:br>
              <a:rPr lang="en-GB" sz="2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r>
              <a:rPr lang="en-GB" sz="2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 will hold you up with my victorious right hand</a:t>
            </a:r>
            <a:br>
              <a:rPr lang="en-US" sz="2800" dirty="0">
                <a:effectLst/>
                <a:latin typeface="Aptos" panose="020B0004020202020204" pitchFamily="34" charset="0"/>
                <a:ea typeface="Aptos" panose="020B0004020202020204" pitchFamily="34" charset="0"/>
                <a:cs typeface="Times New Roman" panose="02020603050405020304" pitchFamily="18" charset="0"/>
              </a:rPr>
            </a:br>
            <a:endParaRPr lang="en-GB" sz="2800" dirty="0">
              <a:latin typeface="Aptos" panose="020B0004020202020204" pitchFamily="34" charset="0"/>
            </a:endParaRPr>
          </a:p>
        </p:txBody>
      </p:sp>
    </p:spTree>
    <p:extLst>
      <p:ext uri="{BB962C8B-B14F-4D97-AF65-F5344CB8AC3E}">
        <p14:creationId xmlns:p14="http://schemas.microsoft.com/office/powerpoint/2010/main" val="1921322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2EC3F-85E7-FBD6-2679-C8CEE90F17F2}"/>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5E866593-D90E-4DFB-5ED1-13CFF28889DD}"/>
              </a:ext>
            </a:extLst>
          </p:cNvPr>
          <p:cNvPicPr>
            <a:picLocks noGrp="1" noChangeAspect="1"/>
          </p:cNvPicPr>
          <p:nvPr>
            <p:ph type="pic" sz="quarter" idx="10"/>
          </p:nvPr>
        </p:nvPicPr>
        <p:blipFill>
          <a:blip r:embed="rId2">
            <a:alphaModFix amt="50000"/>
          </a:blip>
          <a:srcRect/>
          <a:stretch/>
        </p:blipFill>
        <p:spPr>
          <a:xfrm>
            <a:off x="0" y="-2"/>
            <a:ext cx="12192000" cy="6858000"/>
          </a:xfrm>
        </p:spPr>
      </p:pic>
      <p:sp>
        <p:nvSpPr>
          <p:cNvPr id="6" name="TextBox 5">
            <a:extLst>
              <a:ext uri="{FF2B5EF4-FFF2-40B4-BE49-F238E27FC236}">
                <a16:creationId xmlns:a16="http://schemas.microsoft.com/office/drawing/2014/main" id="{D1B38A5B-75AA-FAF6-C094-E80345C05E03}"/>
              </a:ext>
            </a:extLst>
          </p:cNvPr>
          <p:cNvSpPr txBox="1"/>
          <p:nvPr/>
        </p:nvSpPr>
        <p:spPr>
          <a:xfrm>
            <a:off x="2347451" y="2551835"/>
            <a:ext cx="7497097" cy="1754326"/>
          </a:xfrm>
          <a:prstGeom prst="rect">
            <a:avLst/>
          </a:prstGeom>
          <a:noFill/>
          <a:ln w="44450" cmpd="sng">
            <a:solidFill>
              <a:schemeClr val="accent1"/>
            </a:solidFill>
          </a:ln>
        </p:spPr>
        <p:txBody>
          <a:bodyPr wrap="square">
            <a:spAutoFit/>
          </a:bodyPr>
          <a:lstStyle/>
          <a:p>
            <a:pPr algn="ctr"/>
            <a:endParaRPr lang="en-US" sz="4000" b="1" dirty="0">
              <a:solidFill>
                <a:schemeClr val="accent3">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US" sz="4000" b="1" dirty="0">
                <a:solidFill>
                  <a:schemeClr val="accent3">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rPr>
              <a:t>The End</a:t>
            </a:r>
            <a:br>
              <a:rPr lang="en-US" sz="2800" dirty="0">
                <a:effectLst/>
                <a:latin typeface="Aptos" panose="020B0004020202020204" pitchFamily="34" charset="0"/>
                <a:ea typeface="Aptos" panose="020B0004020202020204" pitchFamily="34" charset="0"/>
                <a:cs typeface="Times New Roman" panose="02020603050405020304" pitchFamily="18" charset="0"/>
              </a:rPr>
            </a:br>
            <a:endParaRPr lang="en-GB" sz="2800" dirty="0">
              <a:latin typeface="Aptos" panose="020B0004020202020204" pitchFamily="34" charset="0"/>
            </a:endParaRPr>
          </a:p>
        </p:txBody>
      </p:sp>
    </p:spTree>
    <p:extLst>
      <p:ext uri="{BB962C8B-B14F-4D97-AF65-F5344CB8AC3E}">
        <p14:creationId xmlns:p14="http://schemas.microsoft.com/office/powerpoint/2010/main" val="2678220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7D70B-359C-AC71-32DC-42EEB9C3B61E}"/>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86A3DA33-9E61-2D10-CA19-C95C7B44B1D1}"/>
              </a:ext>
            </a:extLst>
          </p:cNvPr>
          <p:cNvPicPr>
            <a:picLocks noGrp="1" noChangeAspect="1"/>
          </p:cNvPicPr>
          <p:nvPr>
            <p:ph type="pic" sz="quarter" idx="10"/>
          </p:nvPr>
        </p:nvPicPr>
        <p:blipFill>
          <a:blip r:embed="rId2">
            <a:alphaModFix amt="50000"/>
          </a:blip>
          <a:srcRect/>
          <a:stretch/>
        </p:blipFill>
        <p:spPr>
          <a:xfrm>
            <a:off x="0" y="-2"/>
            <a:ext cx="12192000" cy="6858000"/>
          </a:xfrm>
        </p:spPr>
      </p:pic>
      <p:sp>
        <p:nvSpPr>
          <p:cNvPr id="6" name="TextBox 5">
            <a:extLst>
              <a:ext uri="{FF2B5EF4-FFF2-40B4-BE49-F238E27FC236}">
                <a16:creationId xmlns:a16="http://schemas.microsoft.com/office/drawing/2014/main" id="{E907A380-FEF0-D093-8E1F-F875E0860B9E}"/>
              </a:ext>
            </a:extLst>
          </p:cNvPr>
          <p:cNvSpPr txBox="1"/>
          <p:nvPr/>
        </p:nvSpPr>
        <p:spPr>
          <a:xfrm>
            <a:off x="1091381" y="1874726"/>
            <a:ext cx="10009238" cy="3108543"/>
          </a:xfrm>
          <a:prstGeom prst="rect">
            <a:avLst/>
          </a:prstGeom>
          <a:noFill/>
        </p:spPr>
        <p:txBody>
          <a:bodyPr wrap="square">
            <a:spAutoFit/>
          </a:bodyPr>
          <a:lstStyle/>
          <a:p>
            <a:pPr>
              <a:buNone/>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Matt 21:21-22</a:t>
            </a:r>
          </a:p>
          <a:p>
            <a:pPr>
              <a:buNone/>
            </a:pPr>
            <a:br>
              <a:rPr lang="en-US" sz="2800" kern="100" dirty="0">
                <a:effectLst/>
                <a:latin typeface="Aptos" panose="020B0004020202020204" pitchFamily="34" charset="0"/>
                <a:ea typeface="Aptos" panose="020B0004020202020204" pitchFamily="34" charset="0"/>
                <a:cs typeface="Times New Roman" panose="02020603050405020304" pitchFamily="18" charset="0"/>
              </a:rPr>
            </a:br>
            <a:r>
              <a:rPr lang="en-GB" sz="2800" kern="100" dirty="0">
                <a:effectLst/>
                <a:latin typeface="Aptos" panose="020B0004020202020204" pitchFamily="34" charset="0"/>
                <a:ea typeface="Aptos" panose="020B0004020202020204" pitchFamily="34" charset="0"/>
                <a:cs typeface="Times New Roman" panose="02020603050405020304" pitchFamily="18" charset="0"/>
              </a:rPr>
              <a:t>Then Jesus told them, “I tell you the truth, if you have faith and don’t doubt, you can do things like this and much more. You can even say to this mountain, ‘May you be lifted up and thrown into the sea,’ and it will happen. </a:t>
            </a:r>
            <a:r>
              <a:rPr lang="en-GB" sz="2800" b="1" kern="100" baseline="30000" dirty="0">
                <a:effectLst/>
                <a:latin typeface="Aptos" panose="020B0004020202020204" pitchFamily="34" charset="0"/>
                <a:ea typeface="Aptos" panose="020B0004020202020204" pitchFamily="34" charset="0"/>
                <a:cs typeface="Times New Roman" panose="02020603050405020304" pitchFamily="18" charset="0"/>
              </a:rPr>
              <a:t> </a:t>
            </a:r>
            <a:r>
              <a:rPr lang="en-GB" sz="2800" kern="100" dirty="0">
                <a:effectLst/>
                <a:latin typeface="Aptos" panose="020B0004020202020204" pitchFamily="34" charset="0"/>
                <a:ea typeface="Aptos" panose="020B0004020202020204" pitchFamily="34" charset="0"/>
                <a:cs typeface="Times New Roman" panose="02020603050405020304" pitchFamily="18" charset="0"/>
              </a:rPr>
              <a:t>You can pray for anything, and if you have faith, you will receive it.”</a:t>
            </a:r>
          </a:p>
        </p:txBody>
      </p:sp>
    </p:spTree>
    <p:extLst>
      <p:ext uri="{BB962C8B-B14F-4D97-AF65-F5344CB8AC3E}">
        <p14:creationId xmlns:p14="http://schemas.microsoft.com/office/powerpoint/2010/main" val="287729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B0141-F227-EF62-F3A4-4D835786D4BA}"/>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C65125F7-012C-B86A-C9F4-74B3F7D85F33}"/>
              </a:ext>
            </a:extLst>
          </p:cNvPr>
          <p:cNvPicPr>
            <a:picLocks noGrp="1" noChangeAspect="1"/>
          </p:cNvPicPr>
          <p:nvPr>
            <p:ph type="pic" sz="quarter" idx="10"/>
          </p:nvPr>
        </p:nvPicPr>
        <p:blipFill>
          <a:blip r:embed="rId2">
            <a:alphaModFix amt="50000"/>
          </a:blip>
          <a:srcRect/>
          <a:stretch/>
        </p:blipFill>
        <p:spPr>
          <a:xfrm>
            <a:off x="0" y="-2"/>
            <a:ext cx="12192000" cy="6858000"/>
          </a:xfrm>
        </p:spPr>
      </p:pic>
      <p:sp>
        <p:nvSpPr>
          <p:cNvPr id="6" name="TextBox 5">
            <a:extLst>
              <a:ext uri="{FF2B5EF4-FFF2-40B4-BE49-F238E27FC236}">
                <a16:creationId xmlns:a16="http://schemas.microsoft.com/office/drawing/2014/main" id="{940586CF-333D-F61F-044A-F04D75BC4069}"/>
              </a:ext>
            </a:extLst>
          </p:cNvPr>
          <p:cNvSpPr txBox="1"/>
          <p:nvPr/>
        </p:nvSpPr>
        <p:spPr>
          <a:xfrm>
            <a:off x="1091381" y="2090170"/>
            <a:ext cx="10009238" cy="2677656"/>
          </a:xfrm>
          <a:prstGeom prst="rect">
            <a:avLst/>
          </a:prstGeom>
          <a:noFill/>
        </p:spPr>
        <p:txBody>
          <a:bodyPr wrap="square">
            <a:spAutoFit/>
          </a:bodyPr>
          <a:lstStyle/>
          <a:p>
            <a:r>
              <a:rPr lang="en-US" sz="2800" b="1" dirty="0">
                <a:latin typeface="Aptos" panose="020B0004020202020204" pitchFamily="34" charset="0"/>
              </a:rPr>
              <a:t>James 1:6-7</a:t>
            </a:r>
          </a:p>
          <a:p>
            <a:endParaRPr lang="en-GB" sz="2800" dirty="0">
              <a:latin typeface="Aptos" panose="020B0004020202020204" pitchFamily="34" charset="0"/>
            </a:endParaRPr>
          </a:p>
          <a:p>
            <a:r>
              <a:rPr lang="en-GB" sz="2800" dirty="0">
                <a:latin typeface="Aptos" panose="020B0004020202020204" pitchFamily="34" charset="0"/>
              </a:rPr>
              <a:t>But when you ask him, be sure that your faith is in God alone. Do not waver, for a person with divided loyalty is as unsettled as a wave of the sea that is blown and tossed by the wind. Such people should not expect to receive anything from the Lord</a:t>
            </a:r>
            <a:r>
              <a:rPr lang="en-GB" sz="2800" kern="1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2127307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2FB0A-5708-1479-CDF5-09A220D37113}"/>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84821389-9FB8-3A73-8BEA-1A8ED68BE6EA}"/>
              </a:ext>
            </a:extLst>
          </p:cNvPr>
          <p:cNvPicPr>
            <a:picLocks noGrp="1" noChangeAspect="1"/>
          </p:cNvPicPr>
          <p:nvPr>
            <p:ph type="pic" sz="quarter" idx="10"/>
          </p:nvPr>
        </p:nvPicPr>
        <p:blipFill>
          <a:blip r:embed="rId2">
            <a:alphaModFix amt="50000"/>
          </a:blip>
          <a:srcRect/>
          <a:stretch/>
        </p:blipFill>
        <p:spPr>
          <a:xfrm>
            <a:off x="0" y="-2"/>
            <a:ext cx="12192000" cy="6858000"/>
          </a:xfrm>
        </p:spPr>
      </p:pic>
      <p:sp>
        <p:nvSpPr>
          <p:cNvPr id="6" name="TextBox 5">
            <a:extLst>
              <a:ext uri="{FF2B5EF4-FFF2-40B4-BE49-F238E27FC236}">
                <a16:creationId xmlns:a16="http://schemas.microsoft.com/office/drawing/2014/main" id="{CAF32023-3CE6-4E60-0FCC-843E2F5637E1}"/>
              </a:ext>
            </a:extLst>
          </p:cNvPr>
          <p:cNvSpPr txBox="1"/>
          <p:nvPr/>
        </p:nvSpPr>
        <p:spPr>
          <a:xfrm>
            <a:off x="1091381" y="2090170"/>
            <a:ext cx="10009238" cy="2677656"/>
          </a:xfrm>
          <a:prstGeom prst="rect">
            <a:avLst/>
          </a:prstGeom>
          <a:noFill/>
        </p:spPr>
        <p:txBody>
          <a:bodyPr wrap="square">
            <a:spAutoFit/>
          </a:bodyPr>
          <a:lstStyle/>
          <a:p>
            <a:pPr>
              <a:buNone/>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Mark 11:23</a:t>
            </a:r>
          </a:p>
          <a:p>
            <a:pPr>
              <a:buNone/>
            </a:pPr>
            <a:br>
              <a:rPr lang="en-US" sz="2800" kern="100" dirty="0">
                <a:effectLst/>
                <a:latin typeface="Aptos" panose="020B0004020202020204" pitchFamily="34" charset="0"/>
                <a:ea typeface="Aptos" panose="020B0004020202020204" pitchFamily="34" charset="0"/>
                <a:cs typeface="Times New Roman" panose="02020603050405020304" pitchFamily="18" charset="0"/>
              </a:rPr>
            </a:br>
            <a:r>
              <a:rPr lang="en-US" sz="2800" kern="100" dirty="0">
                <a:effectLst/>
                <a:latin typeface="Aptos" panose="020B0004020202020204" pitchFamily="34" charset="0"/>
                <a:ea typeface="Aptos" panose="020B0004020202020204" pitchFamily="34" charset="0"/>
                <a:cs typeface="Times New Roman" panose="02020603050405020304" pitchFamily="18" charset="0"/>
              </a:rPr>
              <a:t>“</a:t>
            </a:r>
            <a:r>
              <a:rPr lang="en-GB" sz="2800" kern="100" dirty="0">
                <a:effectLst/>
                <a:latin typeface="Aptos" panose="020B0004020202020204" pitchFamily="34" charset="0"/>
                <a:ea typeface="Aptos" panose="020B0004020202020204" pitchFamily="34" charset="0"/>
                <a:cs typeface="Times New Roman" panose="02020603050405020304" pitchFamily="18" charset="0"/>
              </a:rPr>
              <a:t>I tell you the truth, you can say to this mountain, ‘May you be lifted up and thrown into the sea,’ and it will happen. But you must really believe it will happen and have no doubt in your heart.”</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78755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704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74C1C-1603-B7ED-9EBD-781520D6118E}"/>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19F1A6BB-92A8-F1BA-5775-6E64CC952596}"/>
              </a:ext>
            </a:extLst>
          </p:cNvPr>
          <p:cNvPicPr>
            <a:picLocks noGrp="1" noChangeAspect="1"/>
          </p:cNvPicPr>
          <p:nvPr>
            <p:ph type="pic" sz="quarter" idx="10"/>
          </p:nvPr>
        </p:nvPicPr>
        <p:blipFill>
          <a:blip r:embed="rId2">
            <a:alphaModFix amt="50000"/>
          </a:blip>
          <a:srcRect/>
          <a:stretch/>
        </p:blipFill>
        <p:spPr>
          <a:xfrm>
            <a:off x="0" y="-2"/>
            <a:ext cx="12192000" cy="6858000"/>
          </a:xfrm>
        </p:spPr>
      </p:pic>
      <p:sp>
        <p:nvSpPr>
          <p:cNvPr id="6" name="TextBox 5">
            <a:extLst>
              <a:ext uri="{FF2B5EF4-FFF2-40B4-BE49-F238E27FC236}">
                <a16:creationId xmlns:a16="http://schemas.microsoft.com/office/drawing/2014/main" id="{0B3B4805-AB76-BF3F-EC04-1CD5831D54A5}"/>
              </a:ext>
            </a:extLst>
          </p:cNvPr>
          <p:cNvSpPr txBox="1"/>
          <p:nvPr/>
        </p:nvSpPr>
        <p:spPr>
          <a:xfrm>
            <a:off x="2561303" y="2090170"/>
            <a:ext cx="7069393" cy="2677656"/>
          </a:xfrm>
          <a:prstGeom prst="rect">
            <a:avLst/>
          </a:prstGeom>
          <a:noFill/>
        </p:spPr>
        <p:txBody>
          <a:bodyPr wrap="square">
            <a:spAutoFit/>
          </a:bodyPr>
          <a:lstStyle/>
          <a:p>
            <a:r>
              <a:rPr lang="en-US" sz="2800" b="1" dirty="0">
                <a:latin typeface="Aptos" panose="020B0004020202020204" pitchFamily="34" charset="0"/>
              </a:rPr>
              <a:t>Proverbs 3:5-6</a:t>
            </a:r>
          </a:p>
          <a:p>
            <a:endParaRPr lang="en-GB" sz="2800" dirty="0">
              <a:latin typeface="Aptos" panose="020B0004020202020204" pitchFamily="34" charset="0"/>
            </a:endParaRPr>
          </a:p>
          <a:p>
            <a:r>
              <a:rPr lang="en-GB" sz="2800" dirty="0">
                <a:latin typeface="Aptos" panose="020B0004020202020204" pitchFamily="34" charset="0"/>
              </a:rPr>
              <a:t>Trust in the Lord with all your heart;</a:t>
            </a:r>
          </a:p>
          <a:p>
            <a:r>
              <a:rPr lang="en-GB" sz="2800" dirty="0">
                <a:latin typeface="Aptos" panose="020B0004020202020204" pitchFamily="34" charset="0"/>
              </a:rPr>
              <a:t>do not depend on your own understanding.</a:t>
            </a:r>
            <a:br>
              <a:rPr lang="en-GB" sz="2800" dirty="0">
                <a:latin typeface="Aptos" panose="020B0004020202020204" pitchFamily="34" charset="0"/>
              </a:rPr>
            </a:br>
            <a:r>
              <a:rPr lang="en-GB" sz="2800" b="1" baseline="30000" dirty="0">
                <a:latin typeface="Aptos" panose="020B0004020202020204" pitchFamily="34" charset="0"/>
              </a:rPr>
              <a:t> </a:t>
            </a:r>
            <a:r>
              <a:rPr lang="en-GB" sz="2800" dirty="0">
                <a:latin typeface="Aptos" panose="020B0004020202020204" pitchFamily="34" charset="0"/>
              </a:rPr>
              <a:t>Seek his will in all you do,</a:t>
            </a:r>
          </a:p>
          <a:p>
            <a:r>
              <a:rPr lang="en-GB" sz="2800" dirty="0">
                <a:latin typeface="Aptos" panose="020B0004020202020204" pitchFamily="34" charset="0"/>
              </a:rPr>
              <a:t>and he will show you which path to take</a:t>
            </a:r>
          </a:p>
        </p:txBody>
      </p:sp>
    </p:spTree>
    <p:extLst>
      <p:ext uri="{BB962C8B-B14F-4D97-AF65-F5344CB8AC3E}">
        <p14:creationId xmlns:p14="http://schemas.microsoft.com/office/powerpoint/2010/main" val="3440651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DD341-F002-4E7E-EDEC-B5C65350A9CC}"/>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6C04E304-107C-9097-813D-D148D14CF906}"/>
              </a:ext>
            </a:extLst>
          </p:cNvPr>
          <p:cNvPicPr>
            <a:picLocks noGrp="1" noChangeAspect="1"/>
          </p:cNvPicPr>
          <p:nvPr>
            <p:ph type="pic" sz="quarter" idx="10"/>
          </p:nvPr>
        </p:nvPicPr>
        <p:blipFill>
          <a:blip r:embed="rId2">
            <a:alphaModFix amt="50000"/>
          </a:blip>
          <a:srcRect/>
          <a:stretch/>
        </p:blipFill>
        <p:spPr>
          <a:xfrm>
            <a:off x="0" y="0"/>
            <a:ext cx="12192000" cy="6858000"/>
          </a:xfrm>
        </p:spPr>
      </p:pic>
      <p:sp>
        <p:nvSpPr>
          <p:cNvPr id="6" name="TextBox 5">
            <a:extLst>
              <a:ext uri="{FF2B5EF4-FFF2-40B4-BE49-F238E27FC236}">
                <a16:creationId xmlns:a16="http://schemas.microsoft.com/office/drawing/2014/main" id="{5E03D89F-2B59-C871-1A01-88E8BDD7B8E4}"/>
              </a:ext>
            </a:extLst>
          </p:cNvPr>
          <p:cNvSpPr txBox="1"/>
          <p:nvPr/>
        </p:nvSpPr>
        <p:spPr>
          <a:xfrm>
            <a:off x="1091381" y="2305615"/>
            <a:ext cx="10009238" cy="2246769"/>
          </a:xfrm>
          <a:prstGeom prst="rect">
            <a:avLst/>
          </a:prstGeom>
          <a:noFill/>
        </p:spPr>
        <p:txBody>
          <a:bodyPr wrap="square">
            <a:spAutoFit/>
          </a:bodyPr>
          <a:lstStyle/>
          <a:p>
            <a:r>
              <a:rPr lang="en-US" sz="2800" b="1" dirty="0">
                <a:latin typeface="Aptos" panose="020B0004020202020204" pitchFamily="34" charset="0"/>
              </a:rPr>
              <a:t>James 4:8</a:t>
            </a:r>
          </a:p>
          <a:p>
            <a:endParaRPr lang="en-GB" sz="2800" dirty="0">
              <a:latin typeface="Aptos" panose="020B0004020202020204" pitchFamily="34" charset="0"/>
            </a:endParaRPr>
          </a:p>
          <a:p>
            <a:r>
              <a:rPr lang="en-GB" sz="2800" dirty="0">
                <a:latin typeface="Aptos" panose="020B0004020202020204" pitchFamily="34" charset="0"/>
              </a:rPr>
              <a:t>Come close to God, and God will come close to you. Wash your hands, you sinners; purify your hearts, for your loyalty is divided between God and the world</a:t>
            </a:r>
          </a:p>
        </p:txBody>
      </p:sp>
    </p:spTree>
    <p:extLst>
      <p:ext uri="{BB962C8B-B14F-4D97-AF65-F5344CB8AC3E}">
        <p14:creationId xmlns:p14="http://schemas.microsoft.com/office/powerpoint/2010/main" val="2268421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8440"/>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Custom">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175_Win32_SL_V6" id="{2596AF0E-92BF-4F5A-A2A1-B1C9D33CD0CE}" vid="{0709752F-9199-467A-B305-5274ECB683C1}"/>
    </a:ext>
  </a:extLst>
</a:theme>
</file>

<file path=docProps/app.xml><?xml version="1.0" encoding="utf-8"?>
<Properties xmlns="http://schemas.openxmlformats.org/officeDocument/2006/extended-properties" xmlns:vt="http://schemas.openxmlformats.org/officeDocument/2006/docPropsVTypes">
  <Template>TM04033923[[fn=Depth]]</Template>
  <TotalTime>0</TotalTime>
  <Words>539</Words>
  <Application>Microsoft Office PowerPoint</Application>
  <PresentationFormat>Widescreen</PresentationFormat>
  <Paragraphs>44</Paragraphs>
  <Slides>24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Aptos</vt:lpstr>
      <vt:lpstr>Arial</vt:lpstr>
      <vt:lpstr>Corbel</vt:lpstr>
      <vt:lpstr>Tenorite </vt:lpstr>
      <vt:lpstr>Tenorite Bold</vt:lpstr>
      <vt:lpstr>Depth</vt:lpstr>
      <vt:lpstr>Custom</vt:lpstr>
      <vt:lpstr>DOUBT</vt:lpstr>
      <vt:lpstr>Do Not Doubt!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Doubt about whether God is REALLY there ? Doubts about whether he hears us ? Doubts about whether he can really sort this mess out? Doubts about whether he can or will answer my prayers? Doubts about my salvation ? Doubts about whether he really has a plan for my life ? Doubts as to whether he’s really in charge? …and am I a failure as a Christian if I doubt? Do you sometimes read the bible and doubt what you’re reading? Does it really say that?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Pearson (Stroud Christian Fellowship)</dc:creator>
  <cp:lastModifiedBy>Martin Pearson (Stroud Christian Fellowship)</cp:lastModifiedBy>
  <cp:revision>1</cp:revision>
  <dcterms:created xsi:type="dcterms:W3CDTF">2026-06-26T08:09:04Z</dcterms:created>
  <dcterms:modified xsi:type="dcterms:W3CDTF">2026-06-26T10:15:30Z</dcterms:modified>
</cp:coreProperties>
</file>