
<file path=[Content_Types].xml><?xml version="1.0" encoding="utf-8"?>
<Types xmlns="http://schemas.openxmlformats.org/package/2006/content-types">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d6fd8cbfa1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3d6fd8cbfa1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3ede2a76f6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3ede2a76f6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3d6fd8cbfa1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3d6fd8cbfa1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3d743f372fc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3d743f372fc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g3d7516bca0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g3d7516bca0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3d6fd8cbfa1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3d6fd8cbfa1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3d6fd8cbfa1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3d6fd8cbfa1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3d6fd8cbfa1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3d6fd8cbfa1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3ede2a76f65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3ede2a76f65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3f09cc8fd4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3f09cc8fd4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3d6fd8cbfa1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3d6fd8cbfa1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pic>
        <p:nvPicPr>
          <p:cNvPr id="103" name="Google Shape;103;p23"/>
          <p:cNvPicPr preferRelativeResize="0"/>
          <p:nvPr/>
        </p:nvPicPr>
        <p:blipFill>
          <a:blip r:embed="rId3">
            <a:alphaModFix/>
          </a:blip>
          <a:stretch>
            <a:fillRect/>
          </a:stretch>
        </p:blipFill>
        <p:spPr>
          <a:xfrm>
            <a:off x="4911375" y="152400"/>
            <a:ext cx="3870960" cy="4838700"/>
          </a:xfrm>
          <a:prstGeom prst="rect">
            <a:avLst/>
          </a:prstGeom>
          <a:noFill/>
          <a:ln>
            <a:noFill/>
          </a:ln>
        </p:spPr>
      </p:pic>
      <p:sp>
        <p:nvSpPr>
          <p:cNvPr id="104" name="Google Shape;104;p23"/>
          <p:cNvSpPr txBox="1"/>
          <p:nvPr/>
        </p:nvSpPr>
        <p:spPr>
          <a:xfrm>
            <a:off x="595650" y="1143775"/>
            <a:ext cx="3486300" cy="2747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2600">
                <a:solidFill>
                  <a:schemeClr val="dk1"/>
                </a:solidFill>
              </a:rPr>
              <a:t>“For by one sacrifice he has made </a:t>
            </a:r>
            <a:endParaRPr sz="2600">
              <a:solidFill>
                <a:schemeClr val="dk1"/>
              </a:solidFill>
            </a:endParaRPr>
          </a:p>
          <a:p>
            <a:pPr indent="0" lvl="0" marL="0" rtl="0" algn="l">
              <a:lnSpc>
                <a:spcPct val="115000"/>
              </a:lnSpc>
              <a:spcBef>
                <a:spcPts val="0"/>
              </a:spcBef>
              <a:spcAft>
                <a:spcPts val="0"/>
              </a:spcAft>
              <a:buNone/>
            </a:pPr>
            <a:r>
              <a:rPr lang="en-GB" sz="2600">
                <a:solidFill>
                  <a:schemeClr val="dk1"/>
                </a:solidFill>
              </a:rPr>
              <a:t>perfect forever </a:t>
            </a:r>
            <a:endParaRPr sz="2600">
              <a:solidFill>
                <a:schemeClr val="dk1"/>
              </a:solidFill>
            </a:endParaRPr>
          </a:p>
          <a:p>
            <a:pPr indent="0" lvl="0" marL="0" rtl="0" algn="l">
              <a:lnSpc>
                <a:spcPct val="115000"/>
              </a:lnSpc>
              <a:spcBef>
                <a:spcPts val="0"/>
              </a:spcBef>
              <a:spcAft>
                <a:spcPts val="0"/>
              </a:spcAft>
              <a:buNone/>
            </a:pPr>
            <a:r>
              <a:rPr lang="en-GB" sz="2600">
                <a:solidFill>
                  <a:schemeClr val="dk1"/>
                </a:solidFill>
              </a:rPr>
              <a:t>those who are being made holy.”</a:t>
            </a:r>
            <a:endParaRPr sz="2600">
              <a:solidFill>
                <a:schemeClr val="dk1"/>
              </a:solidFill>
            </a:endParaRPr>
          </a:p>
          <a:p>
            <a:pPr indent="-336550" lvl="0" marL="457200" rtl="0" algn="l">
              <a:lnSpc>
                <a:spcPct val="115000"/>
              </a:lnSpc>
              <a:spcBef>
                <a:spcPts val="0"/>
              </a:spcBef>
              <a:spcAft>
                <a:spcPts val="0"/>
              </a:spcAft>
              <a:buClr>
                <a:schemeClr val="dk1"/>
              </a:buClr>
              <a:buSzPts val="1700"/>
              <a:buChar char="-"/>
            </a:pPr>
            <a:r>
              <a:rPr lang="en-GB" sz="1700">
                <a:solidFill>
                  <a:schemeClr val="dk1"/>
                </a:solidFill>
              </a:rPr>
              <a:t>Hebrews 10:14</a:t>
            </a:r>
            <a:endParaRPr sz="17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4"/>
          <p:cNvSpPr txBox="1"/>
          <p:nvPr/>
        </p:nvSpPr>
        <p:spPr>
          <a:xfrm>
            <a:off x="1305600" y="1232700"/>
            <a:ext cx="65328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24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 name="Shape 57"/>
        <p:cNvGrpSpPr/>
        <p:nvPr/>
      </p:nvGrpSpPr>
      <p:grpSpPr>
        <a:xfrm>
          <a:off x="0" y="0"/>
          <a:ext cx="0" cy="0"/>
          <a:chOff x="0" y="0"/>
          <a:chExt cx="0" cy="0"/>
        </a:xfrm>
      </p:grpSpPr>
      <p:pic>
        <p:nvPicPr>
          <p:cNvPr id="58" name="Google Shape;58;p14"/>
          <p:cNvPicPr preferRelativeResize="0"/>
          <p:nvPr/>
        </p:nvPicPr>
        <p:blipFill>
          <a:blip r:embed="rId3">
            <a:alphaModFix/>
          </a:blip>
          <a:stretch>
            <a:fillRect/>
          </a:stretch>
        </p:blipFill>
        <p:spPr>
          <a:xfrm>
            <a:off x="1142046" y="0"/>
            <a:ext cx="6859908"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pic>
        <p:nvPicPr>
          <p:cNvPr id="63" name="Google Shape;63;p15"/>
          <p:cNvPicPr preferRelativeResize="0"/>
          <p:nvPr/>
        </p:nvPicPr>
        <p:blipFill>
          <a:blip r:embed="rId3">
            <a:alphaModFix/>
          </a:blip>
          <a:stretch>
            <a:fillRect/>
          </a:stretch>
        </p:blipFill>
        <p:spPr>
          <a:xfrm>
            <a:off x="1142046" y="0"/>
            <a:ext cx="6859908"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pic>
        <p:nvPicPr>
          <p:cNvPr id="68" name="Google Shape;68;p16"/>
          <p:cNvPicPr preferRelativeResize="0"/>
          <p:nvPr/>
        </p:nvPicPr>
        <p:blipFill>
          <a:blip r:embed="rId3">
            <a:alphaModFix/>
          </a:blip>
          <a:stretch>
            <a:fillRect/>
          </a:stretch>
        </p:blipFill>
        <p:spPr>
          <a:xfrm>
            <a:off x="558563" y="152400"/>
            <a:ext cx="3627680" cy="4838701"/>
          </a:xfrm>
          <a:prstGeom prst="rect">
            <a:avLst/>
          </a:prstGeom>
          <a:noFill/>
          <a:ln>
            <a:noFill/>
          </a:ln>
        </p:spPr>
      </p:pic>
      <p:pic>
        <p:nvPicPr>
          <p:cNvPr id="69" name="Google Shape;69;p16"/>
          <p:cNvPicPr preferRelativeResize="0"/>
          <p:nvPr/>
        </p:nvPicPr>
        <p:blipFill>
          <a:blip r:embed="rId4">
            <a:alphaModFix/>
          </a:blip>
          <a:stretch>
            <a:fillRect/>
          </a:stretch>
        </p:blipFill>
        <p:spPr>
          <a:xfrm>
            <a:off x="5024468" y="152400"/>
            <a:ext cx="3627680" cy="48387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pic>
        <p:nvPicPr>
          <p:cNvPr id="74" name="Google Shape;74;p17"/>
          <p:cNvPicPr preferRelativeResize="0"/>
          <p:nvPr/>
        </p:nvPicPr>
        <p:blipFill>
          <a:blip r:embed="rId3">
            <a:alphaModFix/>
          </a:blip>
          <a:stretch>
            <a:fillRect/>
          </a:stretch>
        </p:blipFill>
        <p:spPr>
          <a:xfrm>
            <a:off x="2643903" y="0"/>
            <a:ext cx="3856195"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pic>
        <p:nvPicPr>
          <p:cNvPr id="79" name="Google Shape;79;p18"/>
          <p:cNvPicPr preferRelativeResize="0"/>
          <p:nvPr/>
        </p:nvPicPr>
        <p:blipFill>
          <a:blip r:embed="rId3">
            <a:alphaModFix/>
          </a:blip>
          <a:stretch>
            <a:fillRect/>
          </a:stretch>
        </p:blipFill>
        <p:spPr>
          <a:xfrm>
            <a:off x="2758162" y="152400"/>
            <a:ext cx="3627680" cy="48387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20"/>
          <p:cNvSpPr txBox="1"/>
          <p:nvPr/>
        </p:nvSpPr>
        <p:spPr>
          <a:xfrm>
            <a:off x="1697725" y="1514250"/>
            <a:ext cx="5576400" cy="2115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3800">
                <a:solidFill>
                  <a:schemeClr val="dk1"/>
                </a:solidFill>
              </a:rPr>
              <a:t>The desire to overcome guilt, is the desire for</a:t>
            </a:r>
            <a:r>
              <a:rPr b="1" lang="en-GB" sz="3800">
                <a:solidFill>
                  <a:schemeClr val="dk1"/>
                </a:solidFill>
              </a:rPr>
              <a:t> redemption</a:t>
            </a:r>
            <a:endParaRPr b="1" sz="29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pic>
        <p:nvPicPr>
          <p:cNvPr id="93" name="Google Shape;93;p21"/>
          <p:cNvPicPr preferRelativeResize="0"/>
          <p:nvPr/>
        </p:nvPicPr>
        <p:blipFill>
          <a:blip r:embed="rId3">
            <a:alphaModFix/>
          </a:blip>
          <a:stretch>
            <a:fillRect/>
          </a:stretch>
        </p:blipFill>
        <p:spPr>
          <a:xfrm>
            <a:off x="4955088" y="152400"/>
            <a:ext cx="3888918" cy="4838702"/>
          </a:xfrm>
          <a:prstGeom prst="rect">
            <a:avLst/>
          </a:prstGeom>
          <a:noFill/>
          <a:ln>
            <a:noFill/>
          </a:ln>
        </p:spPr>
      </p:pic>
      <p:sp>
        <p:nvSpPr>
          <p:cNvPr id="94" name="Google Shape;94;p21"/>
          <p:cNvSpPr txBox="1"/>
          <p:nvPr/>
        </p:nvSpPr>
        <p:spPr>
          <a:xfrm>
            <a:off x="214575" y="555300"/>
            <a:ext cx="4478700" cy="4540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aseline="30000" lang="en-GB" sz="2000">
                <a:solidFill>
                  <a:schemeClr val="dk1"/>
                </a:solidFill>
              </a:rPr>
              <a:t>6 </a:t>
            </a:r>
            <a:r>
              <a:rPr lang="en-GB" sz="2000">
                <a:solidFill>
                  <a:schemeClr val="dk1"/>
                </a:solidFill>
              </a:rPr>
              <a:t>When the woman saw that the fruit of the tree was good for food and pleasing to the eye, and also desirable for gaining wisdom, she took some and ate it. She also gave some to her husband, who was with her, and he ate it. </a:t>
            </a:r>
            <a:r>
              <a:rPr baseline="30000" lang="en-GB" sz="2000">
                <a:solidFill>
                  <a:schemeClr val="dk1"/>
                </a:solidFill>
              </a:rPr>
              <a:t>7 </a:t>
            </a:r>
            <a:r>
              <a:rPr lang="en-GB" sz="2000">
                <a:solidFill>
                  <a:schemeClr val="dk1"/>
                </a:solidFill>
              </a:rPr>
              <a:t>Then the </a:t>
            </a:r>
            <a:r>
              <a:rPr b="1" lang="en-GB" sz="2000">
                <a:solidFill>
                  <a:schemeClr val="dk1"/>
                </a:solidFill>
              </a:rPr>
              <a:t>eyes of both of them were opened, and they realized they were naked</a:t>
            </a:r>
            <a:r>
              <a:rPr lang="en-GB" sz="2000">
                <a:solidFill>
                  <a:schemeClr val="dk1"/>
                </a:solidFill>
              </a:rPr>
              <a:t>; so they sewed fig leaves together and made coverings for themselves.</a:t>
            </a:r>
            <a:endParaRPr sz="2000">
              <a:solidFill>
                <a:schemeClr val="dk1"/>
              </a:solidFill>
            </a:endParaRPr>
          </a:p>
          <a:p>
            <a:pPr indent="-355600" lvl="0" marL="457200" rtl="0" algn="l">
              <a:lnSpc>
                <a:spcPct val="115000"/>
              </a:lnSpc>
              <a:spcBef>
                <a:spcPts val="1200"/>
              </a:spcBef>
              <a:spcAft>
                <a:spcPts val="0"/>
              </a:spcAft>
              <a:buClr>
                <a:schemeClr val="dk1"/>
              </a:buClr>
              <a:buSzPts val="2000"/>
              <a:buChar char="-"/>
            </a:pPr>
            <a:r>
              <a:rPr lang="en-GB" sz="2000">
                <a:solidFill>
                  <a:schemeClr val="dk1"/>
                </a:solidFill>
              </a:rPr>
              <a:t>Genesis 3:6-7</a:t>
            </a:r>
            <a:endParaRPr sz="2000">
              <a:solidFill>
                <a:schemeClr val="dk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