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5"/>
  </p:notesMasterIdLst>
  <p:handoutMasterIdLst>
    <p:handoutMasterId r:id="rId26"/>
  </p:handoutMasterIdLst>
  <p:sldIdLst>
    <p:sldId id="342" r:id="rId5"/>
    <p:sldId id="370" r:id="rId6"/>
    <p:sldId id="366" r:id="rId7"/>
    <p:sldId id="367" r:id="rId8"/>
    <p:sldId id="351" r:id="rId9"/>
    <p:sldId id="355" r:id="rId10"/>
    <p:sldId id="356" r:id="rId11"/>
    <p:sldId id="357" r:id="rId12"/>
    <p:sldId id="358" r:id="rId13"/>
    <p:sldId id="359" r:id="rId14"/>
    <p:sldId id="360" r:id="rId15"/>
    <p:sldId id="361" r:id="rId16"/>
    <p:sldId id="362" r:id="rId17"/>
    <p:sldId id="372" r:id="rId18"/>
    <p:sldId id="365" r:id="rId19"/>
    <p:sldId id="375" r:id="rId20"/>
    <p:sldId id="373" r:id="rId21"/>
    <p:sldId id="369" r:id="rId22"/>
    <p:sldId id="368" r:id="rId23"/>
    <p:sldId id="371" r:id="rId24"/>
  </p:sldIdLst>
  <p:sldSz cx="12192000" cy="6858000"/>
  <p:notesSz cx="6886575" cy="10017125"/>
  <p:defaultTextStyle>
    <a:defPPr rtl="0">
      <a:defRPr lang="en-GB"/>
    </a:defPPr>
    <a:lvl1pPr marL="0" algn="l" defTabSz="914400" rtl="0" eaLnBrk="1" latinLnBrk="0" hangingPunct="1">
      <a:defRPr lang="en-GB" sz="1800" kern="1200">
        <a:solidFill>
          <a:schemeClr val="tx1"/>
        </a:solidFill>
        <a:latin typeface="+mn-lt"/>
        <a:ea typeface="+mn-ea"/>
        <a:cs typeface="+mn-cs"/>
      </a:defRPr>
    </a:lvl1pPr>
    <a:lvl2pPr marL="457200" algn="l" defTabSz="914400" rtl="0" eaLnBrk="1" latinLnBrk="0" hangingPunct="1">
      <a:defRPr lang="en-GB" sz="1800" kern="1200">
        <a:solidFill>
          <a:schemeClr val="tx1"/>
        </a:solidFill>
        <a:latin typeface="+mn-lt"/>
        <a:ea typeface="+mn-ea"/>
        <a:cs typeface="+mn-cs"/>
      </a:defRPr>
    </a:lvl2pPr>
    <a:lvl3pPr marL="914400" algn="l" defTabSz="914400" rtl="0" eaLnBrk="1" latinLnBrk="0" hangingPunct="1">
      <a:defRPr lang="en-GB" sz="1800" kern="1200">
        <a:solidFill>
          <a:schemeClr val="tx1"/>
        </a:solidFill>
        <a:latin typeface="+mn-lt"/>
        <a:ea typeface="+mn-ea"/>
        <a:cs typeface="+mn-cs"/>
      </a:defRPr>
    </a:lvl3pPr>
    <a:lvl4pPr marL="1371600" algn="l" defTabSz="914400" rtl="0" eaLnBrk="1" latinLnBrk="0" hangingPunct="1">
      <a:defRPr lang="en-GB" sz="1800" kern="1200">
        <a:solidFill>
          <a:schemeClr val="tx1"/>
        </a:solidFill>
        <a:latin typeface="+mn-lt"/>
        <a:ea typeface="+mn-ea"/>
        <a:cs typeface="+mn-cs"/>
      </a:defRPr>
    </a:lvl4pPr>
    <a:lvl5pPr marL="1828800" algn="l" defTabSz="914400" rtl="0" eaLnBrk="1" latinLnBrk="0" hangingPunct="1">
      <a:defRPr lang="en-GB" sz="1800" kern="1200">
        <a:solidFill>
          <a:schemeClr val="tx1"/>
        </a:solidFill>
        <a:latin typeface="+mn-lt"/>
        <a:ea typeface="+mn-ea"/>
        <a:cs typeface="+mn-cs"/>
      </a:defRPr>
    </a:lvl5pPr>
    <a:lvl6pPr marL="2286000" algn="l" defTabSz="914400" rtl="0" eaLnBrk="1" latinLnBrk="0" hangingPunct="1">
      <a:defRPr lang="en-GB" sz="1800" kern="1200">
        <a:solidFill>
          <a:schemeClr val="tx1"/>
        </a:solidFill>
        <a:latin typeface="+mn-lt"/>
        <a:ea typeface="+mn-ea"/>
        <a:cs typeface="+mn-cs"/>
      </a:defRPr>
    </a:lvl6pPr>
    <a:lvl7pPr marL="2743200" algn="l" defTabSz="914400" rtl="0" eaLnBrk="1" latinLnBrk="0" hangingPunct="1">
      <a:defRPr lang="en-GB" sz="1800" kern="1200">
        <a:solidFill>
          <a:schemeClr val="tx1"/>
        </a:solidFill>
        <a:latin typeface="+mn-lt"/>
        <a:ea typeface="+mn-ea"/>
        <a:cs typeface="+mn-cs"/>
      </a:defRPr>
    </a:lvl7pPr>
    <a:lvl8pPr marL="3200400" algn="l" defTabSz="914400" rtl="0" eaLnBrk="1" latinLnBrk="0" hangingPunct="1">
      <a:defRPr lang="en-GB" sz="1800" kern="1200">
        <a:solidFill>
          <a:schemeClr val="tx1"/>
        </a:solidFill>
        <a:latin typeface="+mn-lt"/>
        <a:ea typeface="+mn-ea"/>
        <a:cs typeface="+mn-cs"/>
      </a:defRPr>
    </a:lvl8pPr>
    <a:lvl9pPr marL="3657600" algn="l" defTabSz="914400" rtl="0" eaLnBrk="1" latinLnBrk="0" hangingPunct="1">
      <a:defRPr lang="en-GB"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5202E"/>
    <a:srgbClr val="05152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60770D-DF51-4E04-8370-AD425FE5A09A}" v="13" dt="2026-09-17T13:02:26.4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646"/>
  </p:normalViewPr>
  <p:slideViewPr>
    <p:cSldViewPr snapToGrid="0" snapToObjects="1" showGuides="1">
      <p:cViewPr varScale="1">
        <p:scale>
          <a:sx n="78" d="100"/>
          <a:sy n="78" d="100"/>
        </p:scale>
        <p:origin x="878" y="7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95" d="100"/>
          <a:sy n="95" d="100"/>
        </p:scale>
        <p:origin x="3660"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in Pearson (Stroud Christian Fellowship)" userId="c3ef6ae5-ffb3-48b7-bfe8-effac326a55d" providerId="ADAL" clId="{C8024823-3644-4D97-8C8D-6636CA1A0702}"/>
    <pc:docChg chg="addSld delSld modSld sldOrd">
      <pc:chgData name="Martin Pearson (Stroud Christian Fellowship)" userId="c3ef6ae5-ffb3-48b7-bfe8-effac326a55d" providerId="ADAL" clId="{C8024823-3644-4D97-8C8D-6636CA1A0702}" dt="2026-09-17T13:02:26.444" v="92"/>
      <pc:docMkLst>
        <pc:docMk/>
      </pc:docMkLst>
      <pc:sldChg chg="modAnim">
        <pc:chgData name="Martin Pearson (Stroud Christian Fellowship)" userId="c3ef6ae5-ffb3-48b7-bfe8-effac326a55d" providerId="ADAL" clId="{C8024823-3644-4D97-8C8D-6636CA1A0702}" dt="2026-09-17T13:01:14.201" v="84"/>
        <pc:sldMkLst>
          <pc:docMk/>
          <pc:sldMk cId="2249031310" sldId="351"/>
        </pc:sldMkLst>
      </pc:sldChg>
      <pc:sldChg chg="modAnim">
        <pc:chgData name="Martin Pearson (Stroud Christian Fellowship)" userId="c3ef6ae5-ffb3-48b7-bfe8-effac326a55d" providerId="ADAL" clId="{C8024823-3644-4D97-8C8D-6636CA1A0702}" dt="2026-09-17T13:01:21.828" v="85"/>
        <pc:sldMkLst>
          <pc:docMk/>
          <pc:sldMk cId="1100125550" sldId="355"/>
        </pc:sldMkLst>
      </pc:sldChg>
      <pc:sldChg chg="modAnim">
        <pc:chgData name="Martin Pearson (Stroud Christian Fellowship)" userId="c3ef6ae5-ffb3-48b7-bfe8-effac326a55d" providerId="ADAL" clId="{C8024823-3644-4D97-8C8D-6636CA1A0702}" dt="2026-09-17T13:01:31.704" v="86"/>
        <pc:sldMkLst>
          <pc:docMk/>
          <pc:sldMk cId="4066501277" sldId="356"/>
        </pc:sldMkLst>
      </pc:sldChg>
      <pc:sldChg chg="modAnim">
        <pc:chgData name="Martin Pearson (Stroud Christian Fellowship)" userId="c3ef6ae5-ffb3-48b7-bfe8-effac326a55d" providerId="ADAL" clId="{C8024823-3644-4D97-8C8D-6636CA1A0702}" dt="2026-09-17T13:01:42.338" v="87"/>
        <pc:sldMkLst>
          <pc:docMk/>
          <pc:sldMk cId="1203948328" sldId="357"/>
        </pc:sldMkLst>
      </pc:sldChg>
      <pc:sldChg chg="modAnim">
        <pc:chgData name="Martin Pearson (Stroud Christian Fellowship)" userId="c3ef6ae5-ffb3-48b7-bfe8-effac326a55d" providerId="ADAL" clId="{C8024823-3644-4D97-8C8D-6636CA1A0702}" dt="2026-09-17T13:01:50.044" v="88"/>
        <pc:sldMkLst>
          <pc:docMk/>
          <pc:sldMk cId="4167540837" sldId="358"/>
        </pc:sldMkLst>
      </pc:sldChg>
      <pc:sldChg chg="modAnim">
        <pc:chgData name="Martin Pearson (Stroud Christian Fellowship)" userId="c3ef6ae5-ffb3-48b7-bfe8-effac326a55d" providerId="ADAL" clId="{C8024823-3644-4D97-8C8D-6636CA1A0702}" dt="2026-09-17T13:02:04.466" v="89"/>
        <pc:sldMkLst>
          <pc:docMk/>
          <pc:sldMk cId="60668024" sldId="359"/>
        </pc:sldMkLst>
      </pc:sldChg>
      <pc:sldChg chg="modAnim">
        <pc:chgData name="Martin Pearson (Stroud Christian Fellowship)" userId="c3ef6ae5-ffb3-48b7-bfe8-effac326a55d" providerId="ADAL" clId="{C8024823-3644-4D97-8C8D-6636CA1A0702}" dt="2026-09-17T13:02:12.276" v="90"/>
        <pc:sldMkLst>
          <pc:docMk/>
          <pc:sldMk cId="4021852819" sldId="360"/>
        </pc:sldMkLst>
      </pc:sldChg>
      <pc:sldChg chg="modAnim">
        <pc:chgData name="Martin Pearson (Stroud Christian Fellowship)" userId="c3ef6ae5-ffb3-48b7-bfe8-effac326a55d" providerId="ADAL" clId="{C8024823-3644-4D97-8C8D-6636CA1A0702}" dt="2026-09-17T13:02:20.491" v="91"/>
        <pc:sldMkLst>
          <pc:docMk/>
          <pc:sldMk cId="2530008588" sldId="361"/>
        </pc:sldMkLst>
      </pc:sldChg>
      <pc:sldChg chg="ord modAnim">
        <pc:chgData name="Martin Pearson (Stroud Christian Fellowship)" userId="c3ef6ae5-ffb3-48b7-bfe8-effac326a55d" providerId="ADAL" clId="{C8024823-3644-4D97-8C8D-6636CA1A0702}" dt="2026-09-17T13:02:26.444" v="92"/>
        <pc:sldMkLst>
          <pc:docMk/>
          <pc:sldMk cId="227627961" sldId="362"/>
        </pc:sldMkLst>
      </pc:sldChg>
      <pc:sldChg chg="del">
        <pc:chgData name="Martin Pearson (Stroud Christian Fellowship)" userId="c3ef6ae5-ffb3-48b7-bfe8-effac326a55d" providerId="ADAL" clId="{C8024823-3644-4D97-8C8D-6636CA1A0702}" dt="2026-09-17T09:44:40.952" v="0" actId="47"/>
        <pc:sldMkLst>
          <pc:docMk/>
          <pc:sldMk cId="955698525" sldId="363"/>
        </pc:sldMkLst>
      </pc:sldChg>
      <pc:sldChg chg="ord">
        <pc:chgData name="Martin Pearson (Stroud Christian Fellowship)" userId="c3ef6ae5-ffb3-48b7-bfe8-effac326a55d" providerId="ADAL" clId="{C8024823-3644-4D97-8C8D-6636CA1A0702}" dt="2026-09-17T10:21:55.239" v="12"/>
        <pc:sldMkLst>
          <pc:docMk/>
          <pc:sldMk cId="3074468417" sldId="365"/>
        </pc:sldMkLst>
      </pc:sldChg>
      <pc:sldChg chg="modSp mod">
        <pc:chgData name="Martin Pearson (Stroud Christian Fellowship)" userId="c3ef6ae5-ffb3-48b7-bfe8-effac326a55d" providerId="ADAL" clId="{C8024823-3644-4D97-8C8D-6636CA1A0702}" dt="2026-09-17T10:07:28.745" v="5" actId="20577"/>
        <pc:sldMkLst>
          <pc:docMk/>
          <pc:sldMk cId="1584067870" sldId="368"/>
        </pc:sldMkLst>
        <pc:spChg chg="mod">
          <ac:chgData name="Martin Pearson (Stroud Christian Fellowship)" userId="c3ef6ae5-ffb3-48b7-bfe8-effac326a55d" providerId="ADAL" clId="{C8024823-3644-4D97-8C8D-6636CA1A0702}" dt="2026-09-17T10:07:28.745" v="5" actId="20577"/>
          <ac:spMkLst>
            <pc:docMk/>
            <pc:sldMk cId="1584067870" sldId="368"/>
            <ac:spMk id="7" creationId="{65DB19FC-A77E-97C7-A17D-B7B20D30F67F}"/>
          </ac:spMkLst>
        </pc:spChg>
      </pc:sldChg>
      <pc:sldChg chg="modSp mod">
        <pc:chgData name="Martin Pearson (Stroud Christian Fellowship)" userId="c3ef6ae5-ffb3-48b7-bfe8-effac326a55d" providerId="ADAL" clId="{C8024823-3644-4D97-8C8D-6636CA1A0702}" dt="2026-09-17T10:38:34.490" v="70" actId="20577"/>
        <pc:sldMkLst>
          <pc:docMk/>
          <pc:sldMk cId="1268848735" sldId="369"/>
        </pc:sldMkLst>
        <pc:spChg chg="mod">
          <ac:chgData name="Martin Pearson (Stroud Christian Fellowship)" userId="c3ef6ae5-ffb3-48b7-bfe8-effac326a55d" providerId="ADAL" clId="{C8024823-3644-4D97-8C8D-6636CA1A0702}" dt="2026-09-17T10:38:34.490" v="70" actId="20577"/>
          <ac:spMkLst>
            <pc:docMk/>
            <pc:sldMk cId="1268848735" sldId="369"/>
            <ac:spMk id="2" creationId="{F0474590-3579-B98C-98FF-CB32ABFAFF54}"/>
          </ac:spMkLst>
        </pc:spChg>
        <pc:spChg chg="mod">
          <ac:chgData name="Martin Pearson (Stroud Christian Fellowship)" userId="c3ef6ae5-ffb3-48b7-bfe8-effac326a55d" providerId="ADAL" clId="{C8024823-3644-4D97-8C8D-6636CA1A0702}" dt="2026-09-17T10:38:00.577" v="67" actId="1076"/>
          <ac:spMkLst>
            <pc:docMk/>
            <pc:sldMk cId="1268848735" sldId="369"/>
            <ac:spMk id="7" creationId="{65DB19FC-A77E-97C7-A17D-B7B20D30F67F}"/>
          </ac:spMkLst>
        </pc:spChg>
      </pc:sldChg>
      <pc:sldChg chg="modSp mod">
        <pc:chgData name="Martin Pearson (Stroud Christian Fellowship)" userId="c3ef6ae5-ffb3-48b7-bfe8-effac326a55d" providerId="ADAL" clId="{C8024823-3644-4D97-8C8D-6636CA1A0702}" dt="2026-09-17T10:10:46.374" v="8" actId="20577"/>
        <pc:sldMkLst>
          <pc:docMk/>
          <pc:sldMk cId="2574853913" sldId="370"/>
        </pc:sldMkLst>
        <pc:spChg chg="mod">
          <ac:chgData name="Martin Pearson (Stroud Christian Fellowship)" userId="c3ef6ae5-ffb3-48b7-bfe8-effac326a55d" providerId="ADAL" clId="{C8024823-3644-4D97-8C8D-6636CA1A0702}" dt="2026-09-17T10:10:46.374" v="8" actId="20577"/>
          <ac:spMkLst>
            <pc:docMk/>
            <pc:sldMk cId="2574853913" sldId="370"/>
            <ac:spMk id="8" creationId="{F5EB1884-CE5E-D2C9-1542-228BDD85B55D}"/>
          </ac:spMkLst>
        </pc:spChg>
      </pc:sldChg>
      <pc:sldChg chg="modSp mod">
        <pc:chgData name="Martin Pearson (Stroud Christian Fellowship)" userId="c3ef6ae5-ffb3-48b7-bfe8-effac326a55d" providerId="ADAL" clId="{C8024823-3644-4D97-8C8D-6636CA1A0702}" dt="2026-09-17T10:39:23.016" v="82" actId="20577"/>
        <pc:sldMkLst>
          <pc:docMk/>
          <pc:sldMk cId="3161175687" sldId="371"/>
        </pc:sldMkLst>
        <pc:spChg chg="mod">
          <ac:chgData name="Martin Pearson (Stroud Christian Fellowship)" userId="c3ef6ae5-ffb3-48b7-bfe8-effac326a55d" providerId="ADAL" clId="{C8024823-3644-4D97-8C8D-6636CA1A0702}" dt="2026-09-17T10:39:23.016" v="82" actId="20577"/>
          <ac:spMkLst>
            <pc:docMk/>
            <pc:sldMk cId="3161175687" sldId="371"/>
            <ac:spMk id="7" creationId="{56A04C39-FA27-7097-6D25-F8E2EF08879D}"/>
          </ac:spMkLst>
        </pc:spChg>
      </pc:sldChg>
      <pc:sldChg chg="add">
        <pc:chgData name="Martin Pearson (Stroud Christian Fellowship)" userId="c3ef6ae5-ffb3-48b7-bfe8-effac326a55d" providerId="ADAL" clId="{C8024823-3644-4D97-8C8D-6636CA1A0702}" dt="2026-09-17T10:21:18.205" v="10"/>
        <pc:sldMkLst>
          <pc:docMk/>
          <pc:sldMk cId="1752905891" sldId="372"/>
        </pc:sldMkLst>
      </pc:sldChg>
      <pc:sldChg chg="del">
        <pc:chgData name="Martin Pearson (Stroud Christian Fellowship)" userId="c3ef6ae5-ffb3-48b7-bfe8-effac326a55d" providerId="ADAL" clId="{C8024823-3644-4D97-8C8D-6636CA1A0702}" dt="2026-09-17T10:20:45.711" v="9" actId="2696"/>
        <pc:sldMkLst>
          <pc:docMk/>
          <pc:sldMk cId="2391577680" sldId="372"/>
        </pc:sldMkLst>
      </pc:sldChg>
      <pc:sldChg chg="modSp add mod">
        <pc:chgData name="Martin Pearson (Stroud Christian Fellowship)" userId="c3ef6ae5-ffb3-48b7-bfe8-effac326a55d" providerId="ADAL" clId="{C8024823-3644-4D97-8C8D-6636CA1A0702}" dt="2026-09-17T10:34:20.635" v="65" actId="1076"/>
        <pc:sldMkLst>
          <pc:docMk/>
          <pc:sldMk cId="767072794" sldId="373"/>
        </pc:sldMkLst>
        <pc:spChg chg="mod">
          <ac:chgData name="Martin Pearson (Stroud Christian Fellowship)" userId="c3ef6ae5-ffb3-48b7-bfe8-effac326a55d" providerId="ADAL" clId="{C8024823-3644-4D97-8C8D-6636CA1A0702}" dt="2026-09-17T10:32:05.967" v="45" actId="20577"/>
          <ac:spMkLst>
            <pc:docMk/>
            <pc:sldMk cId="767072794" sldId="373"/>
            <ac:spMk id="2" creationId="{FAC11577-4C6B-3896-B3CD-F1CD16F7AEF9}"/>
          </ac:spMkLst>
        </pc:spChg>
        <pc:spChg chg="mod">
          <ac:chgData name="Martin Pearson (Stroud Christian Fellowship)" userId="c3ef6ae5-ffb3-48b7-bfe8-effac326a55d" providerId="ADAL" clId="{C8024823-3644-4D97-8C8D-6636CA1A0702}" dt="2026-09-17T10:34:20.635" v="65" actId="1076"/>
          <ac:spMkLst>
            <pc:docMk/>
            <pc:sldMk cId="767072794" sldId="373"/>
            <ac:spMk id="7" creationId="{15488747-E310-4A65-BF4D-C75297B7EE1D}"/>
          </ac:spMkLst>
        </pc:spChg>
      </pc:sldChg>
      <pc:sldChg chg="add del">
        <pc:chgData name="Martin Pearson (Stroud Christian Fellowship)" userId="c3ef6ae5-ffb3-48b7-bfe8-effac326a55d" providerId="ADAL" clId="{C8024823-3644-4D97-8C8D-6636CA1A0702}" dt="2026-09-17T10:39:57.126" v="83" actId="47"/>
        <pc:sldMkLst>
          <pc:docMk/>
          <pc:sldMk cId="2492388829" sldId="374"/>
        </pc:sldMkLst>
      </pc:sldChg>
      <pc:sldChg chg="modSp add mod ord">
        <pc:chgData name="Martin Pearson (Stroud Christian Fellowship)" userId="c3ef6ae5-ffb3-48b7-bfe8-effac326a55d" providerId="ADAL" clId="{C8024823-3644-4D97-8C8D-6636CA1A0702}" dt="2026-09-17T10:33:59.638" v="63"/>
        <pc:sldMkLst>
          <pc:docMk/>
          <pc:sldMk cId="1686752749" sldId="375"/>
        </pc:sldMkLst>
        <pc:spChg chg="mod">
          <ac:chgData name="Martin Pearson (Stroud Christian Fellowship)" userId="c3ef6ae5-ffb3-48b7-bfe8-effac326a55d" providerId="ADAL" clId="{C8024823-3644-4D97-8C8D-6636CA1A0702}" dt="2026-09-17T10:33:34.980" v="61" actId="6549"/>
          <ac:spMkLst>
            <pc:docMk/>
            <pc:sldMk cId="1686752749" sldId="375"/>
            <ac:spMk id="7" creationId="{31F319A3-6278-EBBC-559E-23772DC252F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7371277-867B-4F79-B626-5D15310F0B20}"/>
              </a:ext>
            </a:extLst>
          </p:cNvPr>
          <p:cNvSpPr>
            <a:spLocks noGrp="1"/>
          </p:cNvSpPr>
          <p:nvPr>
            <p:ph type="hdr" sz="quarter"/>
          </p:nvPr>
        </p:nvSpPr>
        <p:spPr>
          <a:xfrm>
            <a:off x="0" y="0"/>
            <a:ext cx="2984183" cy="502596"/>
          </a:xfrm>
          <a:prstGeom prst="rect">
            <a:avLst/>
          </a:prstGeom>
        </p:spPr>
        <p:txBody>
          <a:bodyPr vert="horz" lIns="96588" tIns="48294" rIns="96588" bIns="48294" rtlCol="0"/>
          <a:lstStyle>
            <a:lvl1pPr algn="l">
              <a:defRPr lang="en-GB" sz="1300"/>
            </a:lvl1pPr>
          </a:lstStyle>
          <a:p>
            <a:pPr rtl="0"/>
            <a:endParaRPr lang="en-GB"/>
          </a:p>
        </p:txBody>
      </p:sp>
      <p:sp>
        <p:nvSpPr>
          <p:cNvPr id="3" name="Date Placeholder 2">
            <a:extLst>
              <a:ext uri="{FF2B5EF4-FFF2-40B4-BE49-F238E27FC236}">
                <a16:creationId xmlns:a16="http://schemas.microsoft.com/office/drawing/2014/main" id="{DD0F123B-AFBA-49F9-9E86-24F100D1F1E4}"/>
              </a:ext>
            </a:extLst>
          </p:cNvPr>
          <p:cNvSpPr>
            <a:spLocks noGrp="1"/>
          </p:cNvSpPr>
          <p:nvPr>
            <p:ph type="dt" sz="quarter" idx="1"/>
          </p:nvPr>
        </p:nvSpPr>
        <p:spPr>
          <a:xfrm>
            <a:off x="3900799" y="0"/>
            <a:ext cx="2984183" cy="502596"/>
          </a:xfrm>
          <a:prstGeom prst="rect">
            <a:avLst/>
          </a:prstGeom>
        </p:spPr>
        <p:txBody>
          <a:bodyPr vert="horz" lIns="96588" tIns="48294" rIns="96588" bIns="48294" rtlCol="0"/>
          <a:lstStyle>
            <a:lvl1pPr algn="r">
              <a:defRPr lang="en-GB" sz="1300"/>
            </a:lvl1pPr>
          </a:lstStyle>
          <a:p>
            <a:pPr rtl="0"/>
            <a:fld id="{4DC31BE2-E78D-4ABE-8EDB-4AD36DF398A3}" type="datetimeFigureOut">
              <a:rPr lang="en-GB" smtClean="0"/>
              <a:t>17/09/2026</a:t>
            </a:fld>
            <a:endParaRPr lang="en-GB"/>
          </a:p>
        </p:txBody>
      </p:sp>
      <p:sp>
        <p:nvSpPr>
          <p:cNvPr id="4" name="Footer Placeholder 3">
            <a:extLst>
              <a:ext uri="{FF2B5EF4-FFF2-40B4-BE49-F238E27FC236}">
                <a16:creationId xmlns:a16="http://schemas.microsoft.com/office/drawing/2014/main" id="{6C879063-21AE-4790-85A4-50D17E2D8269}"/>
              </a:ext>
            </a:extLst>
          </p:cNvPr>
          <p:cNvSpPr>
            <a:spLocks noGrp="1"/>
          </p:cNvSpPr>
          <p:nvPr>
            <p:ph type="ftr" sz="quarter" idx="2"/>
          </p:nvPr>
        </p:nvSpPr>
        <p:spPr>
          <a:xfrm>
            <a:off x="0" y="9514531"/>
            <a:ext cx="2984183" cy="502595"/>
          </a:xfrm>
          <a:prstGeom prst="rect">
            <a:avLst/>
          </a:prstGeom>
        </p:spPr>
        <p:txBody>
          <a:bodyPr vert="horz" lIns="96588" tIns="48294" rIns="96588" bIns="48294" rtlCol="0" anchor="b"/>
          <a:lstStyle>
            <a:lvl1pPr algn="l">
              <a:defRPr lang="en-GB" sz="1300"/>
            </a:lvl1pPr>
          </a:lstStyle>
          <a:p>
            <a:pPr rtl="0"/>
            <a:endParaRPr lang="en-GB"/>
          </a:p>
        </p:txBody>
      </p:sp>
      <p:sp>
        <p:nvSpPr>
          <p:cNvPr id="5" name="Slide Number Placeholder 4">
            <a:extLst>
              <a:ext uri="{FF2B5EF4-FFF2-40B4-BE49-F238E27FC236}">
                <a16:creationId xmlns:a16="http://schemas.microsoft.com/office/drawing/2014/main" id="{F29F5F78-3D9C-4E5F-A866-96C1DD86FEAA}"/>
              </a:ext>
            </a:extLst>
          </p:cNvPr>
          <p:cNvSpPr>
            <a:spLocks noGrp="1"/>
          </p:cNvSpPr>
          <p:nvPr>
            <p:ph type="sldNum" sz="quarter" idx="3"/>
          </p:nvPr>
        </p:nvSpPr>
        <p:spPr>
          <a:xfrm>
            <a:off x="3900799" y="9514531"/>
            <a:ext cx="2984183" cy="502595"/>
          </a:xfrm>
          <a:prstGeom prst="rect">
            <a:avLst/>
          </a:prstGeom>
        </p:spPr>
        <p:txBody>
          <a:bodyPr vert="horz" lIns="96588" tIns="48294" rIns="96588" bIns="48294" rtlCol="0" anchor="b"/>
          <a:lstStyle>
            <a:lvl1pPr algn="r">
              <a:defRPr lang="en-GB" sz="1300"/>
            </a:lvl1pPr>
          </a:lstStyle>
          <a:p>
            <a:pPr rtl="0"/>
            <a:fld id="{463FF618-F07E-477B-AA5D-612E7A56D407}" type="slidenum">
              <a:rPr lang="en-GB" smtClean="0"/>
              <a:t>‹#›</a:t>
            </a:fld>
            <a:endParaRPr lang="en-GB"/>
          </a:p>
        </p:txBody>
      </p:sp>
    </p:spTree>
    <p:extLst>
      <p:ext uri="{BB962C8B-B14F-4D97-AF65-F5344CB8AC3E}">
        <p14:creationId xmlns:p14="http://schemas.microsoft.com/office/powerpoint/2010/main" val="19253317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183" cy="502596"/>
          </a:xfrm>
          <a:prstGeom prst="rect">
            <a:avLst/>
          </a:prstGeom>
        </p:spPr>
        <p:txBody>
          <a:bodyPr vert="horz" lIns="96588" tIns="48294" rIns="96588" bIns="48294" rtlCol="0"/>
          <a:lstStyle>
            <a:lvl1pPr algn="l">
              <a:defRPr lang="en-GB" sz="1300"/>
            </a:lvl1pPr>
          </a:lstStyle>
          <a:p>
            <a:pPr rtl="0"/>
            <a:endParaRPr lang="en-GB" dirty="0"/>
          </a:p>
        </p:txBody>
      </p:sp>
      <p:sp>
        <p:nvSpPr>
          <p:cNvPr id="3" name="Date Placeholder 2"/>
          <p:cNvSpPr>
            <a:spLocks noGrp="1"/>
          </p:cNvSpPr>
          <p:nvPr>
            <p:ph type="dt" idx="1"/>
          </p:nvPr>
        </p:nvSpPr>
        <p:spPr>
          <a:xfrm>
            <a:off x="3900799" y="0"/>
            <a:ext cx="2984183" cy="502596"/>
          </a:xfrm>
          <a:prstGeom prst="rect">
            <a:avLst/>
          </a:prstGeom>
        </p:spPr>
        <p:txBody>
          <a:bodyPr vert="horz" lIns="96588" tIns="48294" rIns="96588" bIns="48294" rtlCol="0"/>
          <a:lstStyle>
            <a:lvl1pPr algn="r">
              <a:defRPr lang="en-GB" sz="1300"/>
            </a:lvl1pPr>
          </a:lstStyle>
          <a:p>
            <a:pPr rtl="0"/>
            <a:fld id="{D4B3339F-6CEA-4641-BE08-40DAFD6FCF25}" type="datetimeFigureOut">
              <a:rPr lang="en-GB" smtClean="0"/>
              <a:t>17/09/2026</a:t>
            </a:fld>
            <a:endParaRPr lang="en-GB" dirty="0"/>
          </a:p>
        </p:txBody>
      </p:sp>
      <p:sp>
        <p:nvSpPr>
          <p:cNvPr id="4" name="Slide Image Placeholder 3"/>
          <p:cNvSpPr>
            <a:spLocks noGrp="1" noRot="1" noChangeAspect="1"/>
          </p:cNvSpPr>
          <p:nvPr>
            <p:ph type="sldImg" idx="2"/>
          </p:nvPr>
        </p:nvSpPr>
        <p:spPr>
          <a:xfrm>
            <a:off x="439738" y="1252538"/>
            <a:ext cx="6007100" cy="3379787"/>
          </a:xfrm>
          <a:prstGeom prst="rect">
            <a:avLst/>
          </a:prstGeom>
          <a:noFill/>
          <a:ln w="12700">
            <a:solidFill>
              <a:prstClr val="black"/>
            </a:solidFill>
          </a:ln>
        </p:spPr>
        <p:txBody>
          <a:bodyPr vert="horz" lIns="96588" tIns="48294" rIns="96588" bIns="48294" rtlCol="0" anchor="ctr"/>
          <a:lstStyle>
            <a:defPPr>
              <a:defRPr lang="en-GB"/>
            </a:defPPr>
          </a:lstStyle>
          <a:p>
            <a:pPr rtl="0"/>
            <a:endParaRPr lang="en-GB" dirty="0"/>
          </a:p>
        </p:txBody>
      </p:sp>
      <p:sp>
        <p:nvSpPr>
          <p:cNvPr id="5" name="Notes Placeholder 4"/>
          <p:cNvSpPr>
            <a:spLocks noGrp="1"/>
          </p:cNvSpPr>
          <p:nvPr>
            <p:ph type="body" sz="quarter" idx="3"/>
          </p:nvPr>
        </p:nvSpPr>
        <p:spPr>
          <a:xfrm>
            <a:off x="688658" y="4820741"/>
            <a:ext cx="5509260" cy="3944243"/>
          </a:xfrm>
          <a:prstGeom prst="rect">
            <a:avLst/>
          </a:prstGeom>
        </p:spPr>
        <p:txBody>
          <a:bodyPr vert="horz" lIns="96588" tIns="48294" rIns="96588" bIns="48294" rtlCol="0"/>
          <a:lstStyle>
            <a:defPPr>
              <a:defRPr lang="en-GB"/>
            </a:def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6" name="Footer Placeholder 5"/>
          <p:cNvSpPr>
            <a:spLocks noGrp="1"/>
          </p:cNvSpPr>
          <p:nvPr>
            <p:ph type="ftr" sz="quarter" idx="4"/>
          </p:nvPr>
        </p:nvSpPr>
        <p:spPr>
          <a:xfrm>
            <a:off x="0" y="9514531"/>
            <a:ext cx="2984183" cy="502595"/>
          </a:xfrm>
          <a:prstGeom prst="rect">
            <a:avLst/>
          </a:prstGeom>
        </p:spPr>
        <p:txBody>
          <a:bodyPr vert="horz" lIns="96588" tIns="48294" rIns="96588" bIns="48294" rtlCol="0" anchor="b"/>
          <a:lstStyle>
            <a:lvl1pPr algn="l">
              <a:defRPr lang="en-GB" sz="1300"/>
            </a:lvl1pPr>
          </a:lstStyle>
          <a:p>
            <a:pPr rtl="0"/>
            <a:endParaRPr lang="en-GB" dirty="0"/>
          </a:p>
        </p:txBody>
      </p:sp>
      <p:sp>
        <p:nvSpPr>
          <p:cNvPr id="7" name="Slide Number Placeholder 6"/>
          <p:cNvSpPr>
            <a:spLocks noGrp="1"/>
          </p:cNvSpPr>
          <p:nvPr>
            <p:ph type="sldNum" sz="quarter" idx="5"/>
          </p:nvPr>
        </p:nvSpPr>
        <p:spPr>
          <a:xfrm>
            <a:off x="3900799" y="9514531"/>
            <a:ext cx="2984183" cy="502595"/>
          </a:xfrm>
          <a:prstGeom prst="rect">
            <a:avLst/>
          </a:prstGeom>
        </p:spPr>
        <p:txBody>
          <a:bodyPr vert="horz" lIns="96588" tIns="48294" rIns="96588" bIns="48294" rtlCol="0" anchor="b"/>
          <a:lstStyle>
            <a:lvl1pPr algn="r">
              <a:defRPr lang="en-GB" sz="1300"/>
            </a:lvl1pPr>
          </a:lstStyle>
          <a:p>
            <a:pPr rtl="0"/>
            <a:fld id="{DEF75CB5-5666-5049-9AE0-38EFD385C21E}" type="slidenum">
              <a:rPr lang="en-GB" smtClean="0"/>
              <a:t>‹#›</a:t>
            </a:fld>
            <a:endParaRPr lang="en-GB" dirty="0"/>
          </a:p>
        </p:txBody>
      </p:sp>
    </p:spTree>
    <p:extLst>
      <p:ext uri="{BB962C8B-B14F-4D97-AF65-F5344CB8AC3E}">
        <p14:creationId xmlns:p14="http://schemas.microsoft.com/office/powerpoint/2010/main" val="47556262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lang="en-GB" sz="1200" kern="1200">
        <a:solidFill>
          <a:schemeClr val="tx1"/>
        </a:solidFill>
        <a:latin typeface="+mn-lt"/>
        <a:ea typeface="+mn-ea"/>
        <a:cs typeface="+mn-cs"/>
      </a:defRPr>
    </a:lvl1pPr>
    <a:lvl2pPr marL="457200" algn="l" defTabSz="914400" rtl="0" eaLnBrk="1" latinLnBrk="0" hangingPunct="1">
      <a:defRPr lang="en-GB" sz="1200" kern="1200">
        <a:solidFill>
          <a:schemeClr val="tx1"/>
        </a:solidFill>
        <a:latin typeface="+mn-lt"/>
        <a:ea typeface="+mn-ea"/>
        <a:cs typeface="+mn-cs"/>
      </a:defRPr>
    </a:lvl2pPr>
    <a:lvl3pPr marL="914400" algn="l" defTabSz="914400" rtl="0" eaLnBrk="1" latinLnBrk="0" hangingPunct="1">
      <a:defRPr lang="en-GB" sz="1200" kern="1200">
        <a:solidFill>
          <a:schemeClr val="tx1"/>
        </a:solidFill>
        <a:latin typeface="+mn-lt"/>
        <a:ea typeface="+mn-ea"/>
        <a:cs typeface="+mn-cs"/>
      </a:defRPr>
    </a:lvl3pPr>
    <a:lvl4pPr marL="1371600" algn="l" defTabSz="914400" rtl="0" eaLnBrk="1" latinLnBrk="0" hangingPunct="1">
      <a:defRPr lang="en-GB" sz="1200" kern="1200">
        <a:solidFill>
          <a:schemeClr val="tx1"/>
        </a:solidFill>
        <a:latin typeface="+mn-lt"/>
        <a:ea typeface="+mn-ea"/>
        <a:cs typeface="+mn-cs"/>
      </a:defRPr>
    </a:lvl4pPr>
    <a:lvl5pPr marL="1828800" algn="l" defTabSz="914400" rtl="0" eaLnBrk="1" latinLnBrk="0" hangingPunct="1">
      <a:defRPr lang="en-GB" sz="1200" kern="1200">
        <a:solidFill>
          <a:schemeClr val="tx1"/>
        </a:solidFill>
        <a:latin typeface="+mn-lt"/>
        <a:ea typeface="+mn-ea"/>
        <a:cs typeface="+mn-cs"/>
      </a:defRPr>
    </a:lvl5pPr>
    <a:lvl6pPr marL="2286000" algn="l" defTabSz="914400" rtl="0" eaLnBrk="1" latinLnBrk="0" hangingPunct="1">
      <a:defRPr lang="en-GB" sz="1200" kern="1200">
        <a:solidFill>
          <a:schemeClr val="tx1"/>
        </a:solidFill>
        <a:latin typeface="+mn-lt"/>
        <a:ea typeface="+mn-ea"/>
        <a:cs typeface="+mn-cs"/>
      </a:defRPr>
    </a:lvl6pPr>
    <a:lvl7pPr marL="2743200" algn="l" defTabSz="914400" rtl="0" eaLnBrk="1" latinLnBrk="0" hangingPunct="1">
      <a:defRPr lang="en-GB" sz="1200" kern="1200">
        <a:solidFill>
          <a:schemeClr val="tx1"/>
        </a:solidFill>
        <a:latin typeface="+mn-lt"/>
        <a:ea typeface="+mn-ea"/>
        <a:cs typeface="+mn-cs"/>
      </a:defRPr>
    </a:lvl7pPr>
    <a:lvl8pPr marL="3200400" algn="l" defTabSz="914400" rtl="0" eaLnBrk="1" latinLnBrk="0" hangingPunct="1">
      <a:defRPr lang="en-GB" sz="1200" kern="1200">
        <a:solidFill>
          <a:schemeClr val="tx1"/>
        </a:solidFill>
        <a:latin typeface="+mn-lt"/>
        <a:ea typeface="+mn-ea"/>
        <a:cs typeface="+mn-cs"/>
      </a:defRPr>
    </a:lvl8pPr>
    <a:lvl9pPr marL="3657600" algn="l" defTabSz="914400" rtl="0" eaLnBrk="1" latinLnBrk="0" hangingPunct="1">
      <a:defRPr lang="en-GB"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EF75CB5-5666-5049-9AE0-38EFD385C21E}" type="slidenum">
              <a:rPr lang="en-GB" smtClean="0"/>
              <a:t>1</a:t>
            </a:fld>
            <a:endParaRPr lang="en-GB"/>
          </a:p>
        </p:txBody>
      </p:sp>
    </p:spTree>
    <p:extLst>
      <p:ext uri="{BB962C8B-B14F-4D97-AF65-F5344CB8AC3E}">
        <p14:creationId xmlns:p14="http://schemas.microsoft.com/office/powerpoint/2010/main" val="25790903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EF75CB5-5666-5049-9AE0-38EFD385C21E}" type="slidenum">
              <a:rPr lang="en-GB" smtClean="0"/>
              <a:t>2</a:t>
            </a:fld>
            <a:endParaRPr lang="en-GB" dirty="0"/>
          </a:p>
        </p:txBody>
      </p:sp>
    </p:spTree>
    <p:extLst>
      <p:ext uri="{BB962C8B-B14F-4D97-AF65-F5344CB8AC3E}">
        <p14:creationId xmlns:p14="http://schemas.microsoft.com/office/powerpoint/2010/main" val="14927847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EF75CB5-5666-5049-9AE0-38EFD385C21E}" type="slidenum">
              <a:rPr lang="en-GB" smtClean="0"/>
              <a:t>3</a:t>
            </a:fld>
            <a:endParaRPr lang="en-GB" dirty="0"/>
          </a:p>
        </p:txBody>
      </p:sp>
    </p:spTree>
    <p:extLst>
      <p:ext uri="{BB962C8B-B14F-4D97-AF65-F5344CB8AC3E}">
        <p14:creationId xmlns:p14="http://schemas.microsoft.com/office/powerpoint/2010/main" val="10043589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EF75CB5-5666-5049-9AE0-38EFD385C21E}" type="slidenum">
              <a:rPr lang="en-GB" smtClean="0"/>
              <a:t>4</a:t>
            </a:fld>
            <a:endParaRPr lang="en-GB" dirty="0"/>
          </a:p>
        </p:txBody>
      </p:sp>
    </p:spTree>
    <p:extLst>
      <p:ext uri="{BB962C8B-B14F-4D97-AF65-F5344CB8AC3E}">
        <p14:creationId xmlns:p14="http://schemas.microsoft.com/office/powerpoint/2010/main" val="31856253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EF75CB5-5666-5049-9AE0-38EFD385C21E}" type="slidenum">
              <a:rPr lang="en-GB" smtClean="0"/>
              <a:t>5</a:t>
            </a:fld>
            <a:endParaRPr lang="en-GB"/>
          </a:p>
        </p:txBody>
      </p:sp>
    </p:spTree>
    <p:extLst>
      <p:ext uri="{BB962C8B-B14F-4D97-AF65-F5344CB8AC3E}">
        <p14:creationId xmlns:p14="http://schemas.microsoft.com/office/powerpoint/2010/main" val="29138051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EF75CB5-5666-5049-9AE0-38EFD385C21E}" type="slidenum">
              <a:rPr lang="en-GB" smtClean="0"/>
              <a:t>6</a:t>
            </a:fld>
            <a:endParaRPr lang="en-GB"/>
          </a:p>
        </p:txBody>
      </p:sp>
    </p:spTree>
    <p:extLst>
      <p:ext uri="{BB962C8B-B14F-4D97-AF65-F5344CB8AC3E}">
        <p14:creationId xmlns:p14="http://schemas.microsoft.com/office/powerpoint/2010/main" val="39635710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EF75CB5-5666-5049-9AE0-38EFD385C21E}" type="slidenum">
              <a:rPr lang="en-GB" smtClean="0"/>
              <a:t>7</a:t>
            </a:fld>
            <a:endParaRPr lang="en-GB"/>
          </a:p>
        </p:txBody>
      </p:sp>
    </p:spTree>
    <p:extLst>
      <p:ext uri="{BB962C8B-B14F-4D97-AF65-F5344CB8AC3E}">
        <p14:creationId xmlns:p14="http://schemas.microsoft.com/office/powerpoint/2010/main" val="19459816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EF75CB5-5666-5049-9AE0-38EFD385C21E}" type="slidenum">
              <a:rPr lang="en-GB" smtClean="0"/>
              <a:t>8</a:t>
            </a:fld>
            <a:endParaRPr lang="en-GB"/>
          </a:p>
        </p:txBody>
      </p:sp>
    </p:spTree>
    <p:extLst>
      <p:ext uri="{BB962C8B-B14F-4D97-AF65-F5344CB8AC3E}">
        <p14:creationId xmlns:p14="http://schemas.microsoft.com/office/powerpoint/2010/main" val="696903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EF75CB5-5666-5049-9AE0-38EFD385C21E}" type="slidenum">
              <a:rPr lang="en-GB" smtClean="0"/>
              <a:t>9</a:t>
            </a:fld>
            <a:endParaRPr lang="en-GB"/>
          </a:p>
        </p:txBody>
      </p:sp>
    </p:spTree>
    <p:extLst>
      <p:ext uri="{BB962C8B-B14F-4D97-AF65-F5344CB8AC3E}">
        <p14:creationId xmlns:p14="http://schemas.microsoft.com/office/powerpoint/2010/main" val="2256079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EF75CB5-5666-5049-9AE0-38EFD385C21E}" type="slidenum">
              <a:rPr lang="en-GB" smtClean="0"/>
              <a:t>10</a:t>
            </a:fld>
            <a:endParaRPr lang="en-GB"/>
          </a:p>
        </p:txBody>
      </p:sp>
    </p:spTree>
    <p:extLst>
      <p:ext uri="{BB962C8B-B14F-4D97-AF65-F5344CB8AC3E}">
        <p14:creationId xmlns:p14="http://schemas.microsoft.com/office/powerpoint/2010/main" val="34606719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EF75CB5-5666-5049-9AE0-38EFD385C21E}" type="slidenum">
              <a:rPr lang="en-GB" smtClean="0"/>
              <a:t>11</a:t>
            </a:fld>
            <a:endParaRPr lang="en-GB"/>
          </a:p>
        </p:txBody>
      </p:sp>
    </p:spTree>
    <p:extLst>
      <p:ext uri="{BB962C8B-B14F-4D97-AF65-F5344CB8AC3E}">
        <p14:creationId xmlns:p14="http://schemas.microsoft.com/office/powerpoint/2010/main" val="26300794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EF75CB5-5666-5049-9AE0-38EFD385C21E}" type="slidenum">
              <a:rPr lang="en-GB" smtClean="0"/>
              <a:t>12</a:t>
            </a:fld>
            <a:endParaRPr lang="en-GB"/>
          </a:p>
        </p:txBody>
      </p:sp>
    </p:spTree>
    <p:extLst>
      <p:ext uri="{BB962C8B-B14F-4D97-AF65-F5344CB8AC3E}">
        <p14:creationId xmlns:p14="http://schemas.microsoft.com/office/powerpoint/2010/main" val="7639096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EF75CB5-5666-5049-9AE0-38EFD385C21E}" type="slidenum">
              <a:rPr lang="en-GB" smtClean="0"/>
              <a:t>13</a:t>
            </a:fld>
            <a:endParaRPr lang="en-GB"/>
          </a:p>
        </p:txBody>
      </p:sp>
    </p:spTree>
    <p:extLst>
      <p:ext uri="{BB962C8B-B14F-4D97-AF65-F5344CB8AC3E}">
        <p14:creationId xmlns:p14="http://schemas.microsoft.com/office/powerpoint/2010/main" val="2853385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F75CB5-5666-5049-9AE0-38EFD385C21E}"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29134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EF75CB5-5666-5049-9AE0-38EFD385C21E}" type="slidenum">
              <a:rPr lang="en-GB" smtClean="0"/>
              <a:t>15</a:t>
            </a:fld>
            <a:endParaRPr lang="en-GB" dirty="0"/>
          </a:p>
        </p:txBody>
      </p:sp>
    </p:spTree>
    <p:extLst>
      <p:ext uri="{BB962C8B-B14F-4D97-AF65-F5344CB8AC3E}">
        <p14:creationId xmlns:p14="http://schemas.microsoft.com/office/powerpoint/2010/main" val="30894554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4B4E0-360F-903D-6712-E3C2862B5D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D4B876-E7F6-4543-A90B-73C1099C01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568B73-22D5-9491-2D6D-BBC4C8F00ED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4F6A13C-50FC-07A4-49B2-D28E14D2E6E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F75CB5-5666-5049-9AE0-38EFD385C21E}"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38867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F5BEE-787D-1DE7-EA59-4366E967A2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9B9A05-4523-5CFE-BB0F-3976719753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D9F04E-9EA9-FC5A-EC23-9B00991EB11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0ACC800-C2BA-0A31-907E-884D1D04734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F75CB5-5666-5049-9AE0-38EFD385C21E}"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26266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EF75CB5-5666-5049-9AE0-38EFD385C21E}" type="slidenum">
              <a:rPr lang="en-GB" smtClean="0"/>
              <a:t>18</a:t>
            </a:fld>
            <a:endParaRPr lang="en-GB" dirty="0"/>
          </a:p>
        </p:txBody>
      </p:sp>
    </p:spTree>
    <p:extLst>
      <p:ext uri="{BB962C8B-B14F-4D97-AF65-F5344CB8AC3E}">
        <p14:creationId xmlns:p14="http://schemas.microsoft.com/office/powerpoint/2010/main" val="36951070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EF75CB5-5666-5049-9AE0-38EFD385C21E}" type="slidenum">
              <a:rPr lang="en-GB" smtClean="0"/>
              <a:t>19</a:t>
            </a:fld>
            <a:endParaRPr lang="en-GB" dirty="0"/>
          </a:p>
        </p:txBody>
      </p:sp>
    </p:spTree>
    <p:extLst>
      <p:ext uri="{BB962C8B-B14F-4D97-AF65-F5344CB8AC3E}">
        <p14:creationId xmlns:p14="http://schemas.microsoft.com/office/powerpoint/2010/main" val="42372794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EF75CB5-5666-5049-9AE0-38EFD385C21E}" type="slidenum">
              <a:rPr lang="en-GB" smtClean="0"/>
              <a:t>20</a:t>
            </a:fld>
            <a:endParaRPr lang="en-GB" dirty="0"/>
          </a:p>
        </p:txBody>
      </p:sp>
    </p:spTree>
    <p:extLst>
      <p:ext uri="{BB962C8B-B14F-4D97-AF65-F5344CB8AC3E}">
        <p14:creationId xmlns:p14="http://schemas.microsoft.com/office/powerpoint/2010/main" val="235572020"/>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ised Layout">
    <p:bg>
      <p:bgPr>
        <a:gradFill>
          <a:gsLst>
            <a:gs pos="93000">
              <a:schemeClr val="tx2"/>
            </a:gs>
            <a:gs pos="81000">
              <a:schemeClr val="accent6">
                <a:lumMod val="50000"/>
              </a:schemeClr>
            </a:gs>
            <a:gs pos="27000">
              <a:schemeClr val="tx1"/>
            </a:gs>
            <a:gs pos="8000">
              <a:schemeClr val="accent4">
                <a:lumMod val="75000"/>
              </a:schemeClr>
            </a:gs>
            <a:gs pos="0">
              <a:schemeClr val="accent4"/>
            </a:gs>
            <a:gs pos="99000">
              <a:schemeClr val="tx2">
                <a:lumMod val="40000"/>
                <a:lumOff val="60000"/>
              </a:schemeClr>
            </a:gs>
          </a:gsLst>
          <a:lin ang="12600000" scaled="0"/>
        </a:gradFill>
        <a:effectLst/>
      </p:bgPr>
    </p:bg>
    <p:spTree>
      <p:nvGrpSpPr>
        <p:cNvPr id="1" name=""/>
        <p:cNvGrpSpPr/>
        <p:nvPr/>
      </p:nvGrpSpPr>
      <p:grpSpPr>
        <a:xfrm>
          <a:off x="0" y="0"/>
          <a:ext cx="0" cy="0"/>
          <a:chOff x="0" y="0"/>
          <a:chExt cx="0" cy="0"/>
        </a:xfrm>
      </p:grpSpPr>
      <p:pic>
        <p:nvPicPr>
          <p:cNvPr id="10" name="Content Placeholder 14">
            <a:extLst>
              <a:ext uri="{FF2B5EF4-FFF2-40B4-BE49-F238E27FC236}">
                <a16:creationId xmlns:a16="http://schemas.microsoft.com/office/drawing/2014/main" id="{F6856948-14CB-159E-5A7C-80A011564123}"/>
              </a:ext>
            </a:extLst>
          </p:cNvPr>
          <p:cNvPicPr>
            <a:picLocks noChangeAspect="1"/>
          </p:cNvPicPr>
          <p:nvPr userDrawn="1"/>
        </p:nvPicPr>
        <p:blipFill>
          <a:blip r:embed="rId2">
            <a:alphaModFix amt="33000"/>
            <a:extLst>
              <a:ext uri="{BEBA8EAE-BF5A-486C-A8C5-ECC9F3942E4B}">
                <a14:imgProps xmlns:a14="http://schemas.microsoft.com/office/drawing/2010/main">
                  <a14:imgLayer r:embed="rId3">
                    <a14:imgEffect>
                      <a14:brightnessContrast bright="-57000"/>
                    </a14:imgEffect>
                  </a14:imgLayer>
                </a14:imgProps>
              </a:ext>
            </a:extLst>
          </a:blip>
          <a:srcRect t="185" b="185"/>
          <a:stretch/>
        </p:blipFill>
        <p:spPr>
          <a:xfrm>
            <a:off x="0" y="0"/>
            <a:ext cx="12192000" cy="6832599"/>
          </a:xfrm>
          <a:prstGeom prst="rect">
            <a:avLst/>
          </a:prstGeom>
        </p:spPr>
      </p:pic>
      <p:pic>
        <p:nvPicPr>
          <p:cNvPr id="9" name="Content Placeholder 14">
            <a:extLst>
              <a:ext uri="{FF2B5EF4-FFF2-40B4-BE49-F238E27FC236}">
                <a16:creationId xmlns:a16="http://schemas.microsoft.com/office/drawing/2014/main" id="{7FFF1F47-49A0-3608-5C50-3C57415465BC}"/>
              </a:ext>
            </a:extLst>
          </p:cNvPr>
          <p:cNvPicPr>
            <a:picLocks noChangeAspect="1"/>
          </p:cNvPicPr>
          <p:nvPr userDrawn="1"/>
        </p:nvPicPr>
        <p:blipFill rotWithShape="1">
          <a:blip r:embed="rId4"/>
          <a:srcRect l="10901" t="2692" r="9005" b="2173"/>
          <a:stretch/>
        </p:blipFill>
        <p:spPr>
          <a:xfrm>
            <a:off x="-3" y="37"/>
            <a:ext cx="12192000" cy="6853863"/>
          </a:xfrm>
          <a:prstGeom prst="rect">
            <a:avLst/>
          </a:prstGeom>
        </p:spPr>
      </p:pic>
      <p:sp>
        <p:nvSpPr>
          <p:cNvPr id="2" name="Title 1">
            <a:extLst>
              <a:ext uri="{FF2B5EF4-FFF2-40B4-BE49-F238E27FC236}">
                <a16:creationId xmlns:a16="http://schemas.microsoft.com/office/drawing/2014/main" id="{3A462FF1-D97D-8505-FE7F-8B2DB411A8B1}"/>
              </a:ext>
            </a:extLst>
          </p:cNvPr>
          <p:cNvSpPr>
            <a:spLocks noGrp="1"/>
          </p:cNvSpPr>
          <p:nvPr>
            <p:ph type="title" hasCustomPrompt="1"/>
          </p:nvPr>
        </p:nvSpPr>
        <p:spPr>
          <a:xfrm>
            <a:off x="0" y="2527164"/>
            <a:ext cx="12191998" cy="1323440"/>
          </a:xfrm>
        </p:spPr>
        <p:txBody>
          <a:bodyPr rtlCol="0">
            <a:noAutofit/>
          </a:bodyPr>
          <a:lstStyle>
            <a:lvl1pPr algn="ctr">
              <a:defRPr lang="en-GB" sz="6000" kern="1200" spc="2200" baseline="0">
                <a:solidFill>
                  <a:schemeClr val="accent5"/>
                </a:solidFill>
              </a:defRPr>
            </a:lvl1pPr>
          </a:lstStyle>
          <a:p>
            <a:pPr rtl="0"/>
            <a:r>
              <a:rPr lang="en-GB"/>
              <a:t>Click to edit title</a:t>
            </a:r>
          </a:p>
        </p:txBody>
      </p:sp>
      <p:sp>
        <p:nvSpPr>
          <p:cNvPr id="12" name="Subtitle 2">
            <a:extLst>
              <a:ext uri="{FF2B5EF4-FFF2-40B4-BE49-F238E27FC236}">
                <a16:creationId xmlns:a16="http://schemas.microsoft.com/office/drawing/2014/main" id="{58B9CAE2-F3DD-D6D3-96C8-D947A4117752}"/>
              </a:ext>
            </a:extLst>
          </p:cNvPr>
          <p:cNvSpPr>
            <a:spLocks noGrp="1"/>
          </p:cNvSpPr>
          <p:nvPr>
            <p:ph type="subTitle" idx="1" hasCustomPrompt="1"/>
          </p:nvPr>
        </p:nvSpPr>
        <p:spPr>
          <a:xfrm>
            <a:off x="3" y="3558868"/>
            <a:ext cx="12191997" cy="781119"/>
          </a:xfrm>
        </p:spPr>
        <p:txBody>
          <a:bodyPr rtlCol="0">
            <a:noAutofit/>
          </a:bodyPr>
          <a:lstStyle>
            <a:lvl1pPr marL="0" indent="0" algn="ctr">
              <a:buNone/>
              <a:defRPr lang="en-GB" sz="4000" b="0" i="0" spc="1800" baseline="0">
                <a:solidFill>
                  <a:schemeClr val="bg1"/>
                </a:solidFill>
                <a:latin typeface="Biome Light" panose="020B0303030204020804" pitchFamily="34" charset="0"/>
                <a:cs typeface="Biome Light" panose="020B0303030204020804" pitchFamily="34" charset="0"/>
              </a:defRPr>
            </a:lvl1pPr>
            <a:lvl2pPr marL="457200" indent="0" algn="ctr">
              <a:buNone/>
              <a:defRPr lang="en-GB" sz="2000"/>
            </a:lvl2pPr>
            <a:lvl3pPr marL="914400" indent="0" algn="ctr">
              <a:buNone/>
              <a:defRPr lang="en-GB" sz="1800"/>
            </a:lvl3pPr>
            <a:lvl4pPr marL="1371600" indent="0" algn="ctr">
              <a:buNone/>
              <a:defRPr lang="en-GB" sz="1600"/>
            </a:lvl4pPr>
            <a:lvl5pPr marL="1828800" indent="0" algn="ctr">
              <a:buNone/>
              <a:defRPr lang="en-GB" sz="1600"/>
            </a:lvl5pPr>
            <a:lvl6pPr marL="2286000" indent="0" algn="ctr">
              <a:buNone/>
              <a:defRPr lang="en-GB" sz="1600"/>
            </a:lvl6pPr>
            <a:lvl7pPr marL="2743200" indent="0" algn="ctr">
              <a:buNone/>
              <a:defRPr lang="en-GB" sz="1600"/>
            </a:lvl7pPr>
            <a:lvl8pPr marL="3200400" indent="0" algn="ctr">
              <a:buNone/>
              <a:defRPr lang="en-GB" sz="1600"/>
            </a:lvl8pPr>
            <a:lvl9pPr marL="3657600" indent="0" algn="ctr">
              <a:buNone/>
              <a:defRPr lang="en-GB" sz="1600"/>
            </a:lvl9pPr>
          </a:lstStyle>
          <a:p>
            <a:pPr rtl="0"/>
            <a:r>
              <a:rPr lang="en-GB"/>
              <a:t>Click to edit subtitle</a:t>
            </a:r>
          </a:p>
        </p:txBody>
      </p:sp>
      <p:sp>
        <p:nvSpPr>
          <p:cNvPr id="8" name="Text Placeholder 9">
            <a:extLst>
              <a:ext uri="{FF2B5EF4-FFF2-40B4-BE49-F238E27FC236}">
                <a16:creationId xmlns:a16="http://schemas.microsoft.com/office/drawing/2014/main" id="{07BA9FA4-8138-9E88-1DA3-FE01F56721B5}"/>
              </a:ext>
            </a:extLst>
          </p:cNvPr>
          <p:cNvSpPr>
            <a:spLocks noGrp="1"/>
          </p:cNvSpPr>
          <p:nvPr>
            <p:ph type="body" sz="quarter" idx="10" hasCustomPrompt="1"/>
          </p:nvPr>
        </p:nvSpPr>
        <p:spPr>
          <a:xfrm>
            <a:off x="0" y="5532550"/>
            <a:ext cx="12192000" cy="1323440"/>
          </a:xfrm>
          <a:solidFill>
            <a:schemeClr val="tx1">
              <a:alpha val="61961"/>
            </a:schemeClr>
          </a:solidFill>
        </p:spPr>
        <p:txBody>
          <a:bodyPr lIns="0" tIns="0" rIns="0" bIns="0" rtlCol="0" anchor="ctr" anchorCtr="0">
            <a:noAutofit/>
          </a:bodyPr>
          <a:lstStyle>
            <a:lvl1pPr marL="0" indent="0" algn="ctr">
              <a:lnSpc>
                <a:spcPct val="60000"/>
              </a:lnSpc>
              <a:buNone/>
              <a:defRPr lang="en-GB" sz="2000" b="0" i="0" spc="300">
                <a:solidFill>
                  <a:schemeClr val="bg1"/>
                </a:solidFill>
                <a:latin typeface="+mn-lt"/>
                <a:cs typeface="Arial" panose="020B0604020202020204" pitchFamily="34" charset="0"/>
              </a:defRPr>
            </a:lvl1pPr>
          </a:lstStyle>
          <a:p>
            <a:pPr lvl="0" rtl="0"/>
            <a:r>
              <a:rPr lang="en-GB"/>
              <a:t>Click to edit master text style</a:t>
            </a:r>
          </a:p>
        </p:txBody>
      </p:sp>
    </p:spTree>
    <p:extLst>
      <p:ext uri="{BB962C8B-B14F-4D97-AF65-F5344CB8AC3E}">
        <p14:creationId xmlns:p14="http://schemas.microsoft.com/office/powerpoint/2010/main" val="4119321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Custom Layout">
    <p:bg>
      <p:bgPr>
        <a:gradFill>
          <a:gsLst>
            <a:gs pos="81987">
              <a:schemeClr val="accent6">
                <a:lumMod val="50000"/>
              </a:schemeClr>
            </a:gs>
            <a:gs pos="35040">
              <a:srgbClr val="020B11"/>
            </a:gs>
            <a:gs pos="11979">
              <a:schemeClr val="accent4">
                <a:lumMod val="50000"/>
              </a:schemeClr>
            </a:gs>
            <a:gs pos="0">
              <a:schemeClr val="accent4"/>
            </a:gs>
            <a:gs pos="99000">
              <a:schemeClr val="tx2"/>
            </a:gs>
          </a:gsLst>
          <a:lin ang="5400000" scaled="1"/>
        </a:gradFill>
        <a:effectLst/>
      </p:bgPr>
    </p:bg>
    <p:spTree>
      <p:nvGrpSpPr>
        <p:cNvPr id="1" name=""/>
        <p:cNvGrpSpPr/>
        <p:nvPr/>
      </p:nvGrpSpPr>
      <p:grpSpPr>
        <a:xfrm>
          <a:off x="0" y="0"/>
          <a:ext cx="0" cy="0"/>
          <a:chOff x="0" y="0"/>
          <a:chExt cx="0" cy="0"/>
        </a:xfrm>
      </p:grpSpPr>
      <p:pic>
        <p:nvPicPr>
          <p:cNvPr id="24" name="Content Placeholder 14">
            <a:extLst>
              <a:ext uri="{FF2B5EF4-FFF2-40B4-BE49-F238E27FC236}">
                <a16:creationId xmlns:a16="http://schemas.microsoft.com/office/drawing/2014/main" id="{BD0D7128-6130-EE47-90ED-D45A35B4385D}"/>
              </a:ext>
            </a:extLst>
          </p:cNvPr>
          <p:cNvPicPr>
            <a:picLocks noChangeAspect="1"/>
          </p:cNvPicPr>
          <p:nvPr userDrawn="1"/>
        </p:nvPicPr>
        <p:blipFill>
          <a:blip r:embed="rId2">
            <a:alphaModFix amt="33000"/>
            <a:extLst>
              <a:ext uri="{BEBA8EAE-BF5A-486C-A8C5-ECC9F3942E4B}">
                <a14:imgProps xmlns:a14="http://schemas.microsoft.com/office/drawing/2010/main">
                  <a14:imgLayer r:embed="rId3">
                    <a14:imgEffect>
                      <a14:brightnessContrast bright="-57000"/>
                    </a14:imgEffect>
                  </a14:imgLayer>
                </a14:imgProps>
              </a:ext>
            </a:extLst>
          </a:blip>
          <a:srcRect t="185" b="185"/>
          <a:stretch/>
        </p:blipFill>
        <p:spPr>
          <a:xfrm>
            <a:off x="-6228" y="3074"/>
            <a:ext cx="12192000" cy="6854926"/>
          </a:xfrm>
          <a:prstGeom prst="rect">
            <a:avLst/>
          </a:prstGeom>
        </p:spPr>
      </p:pic>
      <p:pic>
        <p:nvPicPr>
          <p:cNvPr id="6" name="Content Placeholder 14">
            <a:extLst>
              <a:ext uri="{FF2B5EF4-FFF2-40B4-BE49-F238E27FC236}">
                <a16:creationId xmlns:a16="http://schemas.microsoft.com/office/drawing/2014/main" id="{14AC0A97-7D79-3DBE-FB53-A9EBFD806E06}"/>
              </a:ext>
            </a:extLst>
          </p:cNvPr>
          <p:cNvPicPr>
            <a:picLocks noChangeAspect="1"/>
          </p:cNvPicPr>
          <p:nvPr userDrawn="1"/>
        </p:nvPicPr>
        <p:blipFill rotWithShape="1">
          <a:blip r:embed="rId4"/>
          <a:srcRect l="151" t="2692" r="49052" b="2173"/>
          <a:stretch/>
        </p:blipFill>
        <p:spPr>
          <a:xfrm>
            <a:off x="4455845" y="-6350"/>
            <a:ext cx="7732295" cy="6853863"/>
          </a:xfrm>
          <a:prstGeom prst="rect">
            <a:avLst/>
          </a:prstGeom>
        </p:spPr>
      </p:pic>
      <p:sp>
        <p:nvSpPr>
          <p:cNvPr id="7" name="Rectangle 6">
            <a:extLst>
              <a:ext uri="{FF2B5EF4-FFF2-40B4-BE49-F238E27FC236}">
                <a16:creationId xmlns:a16="http://schemas.microsoft.com/office/drawing/2014/main" id="{F5F19E97-D266-0158-DB58-8B80C6AE8445}"/>
              </a:ext>
            </a:extLst>
          </p:cNvPr>
          <p:cNvSpPr/>
          <p:nvPr userDrawn="1"/>
        </p:nvSpPr>
        <p:spPr>
          <a:xfrm>
            <a:off x="-1" y="0"/>
            <a:ext cx="8784040" cy="6859155"/>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GB"/>
            </a:defPPr>
          </a:lstStyle>
          <a:p>
            <a:pPr algn="ctr" rtl="0"/>
            <a:endParaRPr lang="en-GB" dirty="0"/>
          </a:p>
        </p:txBody>
      </p:sp>
      <p:sp>
        <p:nvSpPr>
          <p:cNvPr id="2" name="Title 1">
            <a:extLst>
              <a:ext uri="{FF2B5EF4-FFF2-40B4-BE49-F238E27FC236}">
                <a16:creationId xmlns:a16="http://schemas.microsoft.com/office/drawing/2014/main" id="{51E83F98-B388-2594-BACB-E3DB652C97D5}"/>
              </a:ext>
            </a:extLst>
          </p:cNvPr>
          <p:cNvSpPr>
            <a:spLocks noGrp="1"/>
          </p:cNvSpPr>
          <p:nvPr>
            <p:ph type="title" hasCustomPrompt="1"/>
          </p:nvPr>
        </p:nvSpPr>
        <p:spPr>
          <a:xfrm>
            <a:off x="1003661" y="1052108"/>
            <a:ext cx="6910627" cy="1164882"/>
          </a:xfrm>
        </p:spPr>
        <p:txBody>
          <a:bodyPr rtlCol="0" anchor="b">
            <a:noAutofit/>
          </a:bodyPr>
          <a:lstStyle>
            <a:defPPr>
              <a:defRPr lang="en-GB"/>
            </a:defPPr>
          </a:lstStyle>
          <a:p>
            <a:pPr rtl="0"/>
            <a:r>
              <a:rPr lang="en-GB"/>
              <a:t>Click to edit title style</a:t>
            </a:r>
          </a:p>
        </p:txBody>
      </p:sp>
      <p:sp>
        <p:nvSpPr>
          <p:cNvPr id="13" name="Oval 12">
            <a:extLst>
              <a:ext uri="{FF2B5EF4-FFF2-40B4-BE49-F238E27FC236}">
                <a16:creationId xmlns:a16="http://schemas.microsoft.com/office/drawing/2014/main" id="{FAEE2076-2104-00E8-4FC5-D2D1939662A8}"/>
              </a:ext>
            </a:extLst>
          </p:cNvPr>
          <p:cNvSpPr/>
          <p:nvPr userDrawn="1"/>
        </p:nvSpPr>
        <p:spPr>
          <a:xfrm>
            <a:off x="1876516" y="842493"/>
            <a:ext cx="144379" cy="144379"/>
          </a:xfrm>
          <a:prstGeom prst="ellipse">
            <a:avLst/>
          </a:prstGeom>
          <a:noFill/>
          <a:ln>
            <a:solidFill>
              <a:schemeClr val="accent4">
                <a:lumMod val="60000"/>
                <a:lumOff val="40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GB"/>
            </a:defPPr>
          </a:lstStyle>
          <a:p>
            <a:pPr algn="ctr" rtl="0"/>
            <a:endParaRPr lang="en-GB" dirty="0"/>
          </a:p>
        </p:txBody>
      </p:sp>
      <p:sp>
        <p:nvSpPr>
          <p:cNvPr id="14" name="Oval 13">
            <a:extLst>
              <a:ext uri="{FF2B5EF4-FFF2-40B4-BE49-F238E27FC236}">
                <a16:creationId xmlns:a16="http://schemas.microsoft.com/office/drawing/2014/main" id="{529EA78E-CF91-A313-1EA3-1B737189BE6A}"/>
              </a:ext>
            </a:extLst>
          </p:cNvPr>
          <p:cNvSpPr/>
          <p:nvPr userDrawn="1"/>
        </p:nvSpPr>
        <p:spPr>
          <a:xfrm>
            <a:off x="3272500" y="5713197"/>
            <a:ext cx="144379" cy="144379"/>
          </a:xfrm>
          <a:prstGeom prst="ellipse">
            <a:avLst/>
          </a:prstGeom>
          <a:noFill/>
          <a:ln>
            <a:solidFill>
              <a:schemeClr val="accent4">
                <a:lumMod val="60000"/>
                <a:lumOff val="40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GB"/>
            </a:defPPr>
          </a:lstStyle>
          <a:p>
            <a:pPr algn="ctr" rtl="0"/>
            <a:endParaRPr lang="en-GB" dirty="0"/>
          </a:p>
        </p:txBody>
      </p:sp>
      <p:sp>
        <p:nvSpPr>
          <p:cNvPr id="21" name="Text Placeholder 19">
            <a:extLst>
              <a:ext uri="{FF2B5EF4-FFF2-40B4-BE49-F238E27FC236}">
                <a16:creationId xmlns:a16="http://schemas.microsoft.com/office/drawing/2014/main" id="{BC4BAB7B-AB4F-FB57-387C-7A8618043E21}"/>
              </a:ext>
            </a:extLst>
          </p:cNvPr>
          <p:cNvSpPr>
            <a:spLocks noGrp="1"/>
          </p:cNvSpPr>
          <p:nvPr>
            <p:ph type="body" sz="quarter" idx="30"/>
          </p:nvPr>
        </p:nvSpPr>
        <p:spPr>
          <a:xfrm>
            <a:off x="1025623" y="2530837"/>
            <a:ext cx="6888665" cy="961087"/>
          </a:xfrm>
        </p:spPr>
        <p:txBody>
          <a:bodyPr rtlCol="0">
            <a:noAutofit/>
          </a:bodyPr>
          <a:lstStyle>
            <a:lvl1pPr>
              <a:lnSpc>
                <a:spcPct val="140000"/>
              </a:lnSpc>
              <a:defRPr lang="en-GB" sz="2000"/>
            </a:lvl1pPr>
          </a:lstStyle>
          <a:p>
            <a:pPr lvl="0" rtl="0"/>
            <a:r>
              <a:rPr lang="en-US"/>
              <a:t>Click to edit Master text styles</a:t>
            </a:r>
          </a:p>
        </p:txBody>
      </p:sp>
      <p:sp>
        <p:nvSpPr>
          <p:cNvPr id="18" name="Text Placeholder 5">
            <a:extLst>
              <a:ext uri="{FF2B5EF4-FFF2-40B4-BE49-F238E27FC236}">
                <a16:creationId xmlns:a16="http://schemas.microsoft.com/office/drawing/2014/main" id="{7512376E-E81C-EEBC-A5F9-53785637088E}"/>
              </a:ext>
            </a:extLst>
          </p:cNvPr>
          <p:cNvSpPr>
            <a:spLocks noGrp="1"/>
          </p:cNvSpPr>
          <p:nvPr>
            <p:ph type="body" sz="quarter" idx="28" hasCustomPrompt="1"/>
          </p:nvPr>
        </p:nvSpPr>
        <p:spPr>
          <a:xfrm>
            <a:off x="1025624" y="3617963"/>
            <a:ext cx="6888665" cy="2241805"/>
          </a:xfrm>
        </p:spPr>
        <p:txBody>
          <a:bodyPr rtlCol="0" anchor="t">
            <a:noAutofit/>
          </a:bodyPr>
          <a:lstStyle>
            <a:lvl1pPr marL="285750" marR="0" indent="-285750" algn="l" defTabSz="914400" rtl="0" eaLnBrk="1" fontAlgn="auto" latinLnBrk="0" hangingPunct="1">
              <a:lnSpc>
                <a:spcPct val="150000"/>
              </a:lnSpc>
              <a:spcBef>
                <a:spcPts val="1000"/>
              </a:spcBef>
              <a:spcAft>
                <a:spcPts val="0"/>
              </a:spcAft>
              <a:buClr>
                <a:schemeClr val="accent6"/>
              </a:buClr>
              <a:buSzTx/>
              <a:buFont typeface="Arial" panose="020B0604020202020204" pitchFamily="34" charset="0"/>
              <a:buChar char="•"/>
              <a:tabLst/>
              <a:defRPr lang="en-GB" sz="1600">
                <a:solidFill>
                  <a:schemeClr val="bg1"/>
                </a:solidFill>
                <a:latin typeface="+mn-lt"/>
                <a:cs typeface="Biome" panose="020B0503030204020804" pitchFamily="34" charset="0"/>
              </a:defRPr>
            </a:lvl1pPr>
          </a:lstStyle>
          <a:p>
            <a:pPr marL="285750" marR="0" lvl="0" indent="-285750" algn="l" defTabSz="914400" rtl="0" eaLnBrk="1" fontAlgn="auto" latinLnBrk="0" hangingPunct="1">
              <a:lnSpc>
                <a:spcPct val="100000"/>
              </a:lnSpc>
              <a:spcBef>
                <a:spcPts val="1000"/>
              </a:spcBef>
              <a:spcAft>
                <a:spcPts val="0"/>
              </a:spcAft>
              <a:buClr>
                <a:schemeClr val="accent6"/>
              </a:buClr>
              <a:buSzTx/>
              <a:tabLst/>
              <a:defRPr lang="en-GB"/>
            </a:pPr>
            <a:r>
              <a:rPr lang="en-GB">
                <a:solidFill>
                  <a:schemeClr val="bg1"/>
                </a:solidFill>
              </a:rPr>
              <a:t>Click to edit master text style</a:t>
            </a:r>
          </a:p>
          <a:p>
            <a:pPr marL="285750" marR="0" lvl="0" indent="-285750" algn="l" defTabSz="914400" rtl="0" eaLnBrk="1" fontAlgn="auto" latinLnBrk="0" hangingPunct="1">
              <a:lnSpc>
                <a:spcPct val="100000"/>
              </a:lnSpc>
              <a:spcBef>
                <a:spcPts val="1000"/>
              </a:spcBef>
              <a:spcAft>
                <a:spcPts val="0"/>
              </a:spcAft>
              <a:buClr>
                <a:schemeClr val="accent6"/>
              </a:buClr>
              <a:buSzTx/>
              <a:tabLst/>
              <a:defRPr lang="en-GB"/>
            </a:pPr>
            <a:r>
              <a:rPr lang="en-GB">
                <a:solidFill>
                  <a:schemeClr val="bg1"/>
                </a:solidFill>
              </a:rPr>
              <a:t>Click to edit master text style</a:t>
            </a:r>
          </a:p>
          <a:p>
            <a:pPr marL="285750" marR="0" lvl="0" indent="-285750" algn="l" defTabSz="914400" rtl="0" eaLnBrk="1" fontAlgn="auto" latinLnBrk="0" hangingPunct="1">
              <a:lnSpc>
                <a:spcPct val="100000"/>
              </a:lnSpc>
              <a:spcBef>
                <a:spcPts val="1000"/>
              </a:spcBef>
              <a:spcAft>
                <a:spcPts val="0"/>
              </a:spcAft>
              <a:buClr>
                <a:schemeClr val="accent6"/>
              </a:buClr>
              <a:buSzTx/>
              <a:buFont typeface="Arial" panose="020B0604020202020204" pitchFamily="34" charset="0"/>
              <a:buChar char="•"/>
              <a:tabLst/>
              <a:defRPr lang="en-GB"/>
            </a:pPr>
            <a:r>
              <a:rPr lang="en-GB">
                <a:solidFill>
                  <a:schemeClr val="bg1"/>
                </a:solidFill>
              </a:rPr>
              <a:t>Click to edit master text style</a:t>
            </a:r>
          </a:p>
          <a:p>
            <a:pPr marL="285750" marR="0" lvl="0" indent="-285750" algn="l" defTabSz="914400" rtl="0" eaLnBrk="1" fontAlgn="auto" latinLnBrk="0" hangingPunct="1">
              <a:lnSpc>
                <a:spcPct val="100000"/>
              </a:lnSpc>
              <a:spcBef>
                <a:spcPts val="1000"/>
              </a:spcBef>
              <a:spcAft>
                <a:spcPts val="0"/>
              </a:spcAft>
              <a:buClr>
                <a:schemeClr val="accent6"/>
              </a:buClr>
              <a:buSzTx/>
              <a:tabLst/>
              <a:defRPr lang="en-GB"/>
            </a:pPr>
            <a:endParaRPr lang="en-GB" dirty="0">
              <a:solidFill>
                <a:schemeClr val="bg1"/>
              </a:solidFill>
            </a:endParaRPr>
          </a:p>
          <a:p>
            <a:pPr rtl="0"/>
            <a:endParaRPr lang="en-GB" dirty="0">
              <a:solidFill>
                <a:schemeClr val="bg1"/>
              </a:solidFill>
            </a:endParaRPr>
          </a:p>
          <a:p>
            <a:pPr rtl="0"/>
            <a:endParaRPr lang="en-GB" dirty="0">
              <a:solidFill>
                <a:schemeClr val="bg1"/>
              </a:solidFill>
            </a:endParaRPr>
          </a:p>
        </p:txBody>
      </p:sp>
      <p:cxnSp>
        <p:nvCxnSpPr>
          <p:cNvPr id="15" name="Straight Connector 14">
            <a:extLst>
              <a:ext uri="{FF2B5EF4-FFF2-40B4-BE49-F238E27FC236}">
                <a16:creationId xmlns:a16="http://schemas.microsoft.com/office/drawing/2014/main" id="{A67E9B3C-3EC9-30D0-6EEC-FFD2F1067447}"/>
              </a:ext>
            </a:extLst>
          </p:cNvPr>
          <p:cNvCxnSpPr>
            <a:cxnSpLocks/>
          </p:cNvCxnSpPr>
          <p:nvPr userDrawn="1"/>
        </p:nvCxnSpPr>
        <p:spPr>
          <a:xfrm>
            <a:off x="-12590" y="2359726"/>
            <a:ext cx="5320086" cy="0"/>
          </a:xfrm>
          <a:prstGeom prst="line">
            <a:avLst/>
          </a:prstGeom>
          <a:ln w="25400">
            <a:gradFill>
              <a:gsLst>
                <a:gs pos="0">
                  <a:schemeClr val="accent4">
                    <a:lumMod val="50000"/>
                  </a:schemeClr>
                </a:gs>
                <a:gs pos="100000">
                  <a:schemeClr val="accent6"/>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7" name="Footer Placeholder 4">
            <a:extLst>
              <a:ext uri="{FF2B5EF4-FFF2-40B4-BE49-F238E27FC236}">
                <a16:creationId xmlns:a16="http://schemas.microsoft.com/office/drawing/2014/main" id="{CB971EAC-E57B-EF86-ED6F-AE35987CDF0C}"/>
              </a:ext>
            </a:extLst>
          </p:cNvPr>
          <p:cNvSpPr>
            <a:spLocks noGrp="1"/>
          </p:cNvSpPr>
          <p:nvPr>
            <p:ph type="ftr" sz="quarter" idx="11"/>
          </p:nvPr>
        </p:nvSpPr>
        <p:spPr>
          <a:xfrm>
            <a:off x="336405" y="6237287"/>
            <a:ext cx="4114800" cy="365125"/>
          </a:xfrm>
        </p:spPr>
        <p:txBody>
          <a:bodyPr rtlCol="0">
            <a:noAutofit/>
          </a:bodyPr>
          <a:lstStyle>
            <a:lvl1pPr algn="l">
              <a:defRPr lang="en-GB" sz="1200" spc="0">
                <a:solidFill>
                  <a:schemeClr val="bg1"/>
                </a:solidFill>
              </a:defRPr>
            </a:lvl1pPr>
          </a:lstStyle>
          <a:p>
            <a:pPr rtl="0"/>
            <a:r>
              <a:rPr lang="en-GB"/>
              <a:t>Scientific findings</a:t>
            </a:r>
          </a:p>
        </p:txBody>
      </p:sp>
      <p:sp>
        <p:nvSpPr>
          <p:cNvPr id="19" name="Slide Number Placeholder 5">
            <a:extLst>
              <a:ext uri="{FF2B5EF4-FFF2-40B4-BE49-F238E27FC236}">
                <a16:creationId xmlns:a16="http://schemas.microsoft.com/office/drawing/2014/main" id="{8A0ED8DF-4F9C-BDFE-68ED-49B03A5441CE}"/>
              </a:ext>
            </a:extLst>
          </p:cNvPr>
          <p:cNvSpPr>
            <a:spLocks noGrp="1"/>
          </p:cNvSpPr>
          <p:nvPr>
            <p:ph type="sldNum" sz="quarter" idx="12"/>
          </p:nvPr>
        </p:nvSpPr>
        <p:spPr>
          <a:xfrm>
            <a:off x="9140971" y="6226198"/>
            <a:ext cx="2743200" cy="365125"/>
          </a:xfrm>
        </p:spPr>
        <p:txBody>
          <a:bodyPr rtlCol="0">
            <a:noAutofit/>
          </a:bodyPr>
          <a:lstStyle>
            <a:lvl1pPr>
              <a:defRPr lang="en-GB" sz="1200">
                <a:solidFill>
                  <a:schemeClr val="bg1"/>
                </a:solidFill>
              </a:defRPr>
            </a:lvl1pPr>
          </a:lstStyle>
          <a:p>
            <a:pPr rtl="0"/>
            <a:fld id="{FE024F78-56A6-7740-B68D-8D4D026EDF3F}" type="slidenum">
              <a:rPr lang="en-GB" smtClean="0"/>
              <a:pPr/>
              <a:t>‹#›</a:t>
            </a:fld>
            <a:endParaRPr lang="en-GB" dirty="0"/>
          </a:p>
        </p:txBody>
      </p:sp>
      <p:sp>
        <p:nvSpPr>
          <p:cNvPr id="16" name="Graphic 12">
            <a:extLst>
              <a:ext uri="{FF2B5EF4-FFF2-40B4-BE49-F238E27FC236}">
                <a16:creationId xmlns:a16="http://schemas.microsoft.com/office/drawing/2014/main" id="{44BC0460-E5E3-23E3-6335-36CF4BEB87F3}"/>
              </a:ext>
            </a:extLst>
          </p:cNvPr>
          <p:cNvSpPr/>
          <p:nvPr userDrawn="1"/>
        </p:nvSpPr>
        <p:spPr>
          <a:xfrm>
            <a:off x="2360199" y="596691"/>
            <a:ext cx="100584" cy="100584"/>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defPPr>
              <a:defRPr lang="en-GB"/>
            </a:defPPr>
          </a:lstStyle>
          <a:p>
            <a:pPr rtl="0"/>
            <a:endParaRPr lang="en-GB" dirty="0"/>
          </a:p>
        </p:txBody>
      </p:sp>
    </p:spTree>
    <p:extLst>
      <p:ext uri="{BB962C8B-B14F-4D97-AF65-F5344CB8AC3E}">
        <p14:creationId xmlns:p14="http://schemas.microsoft.com/office/powerpoint/2010/main" val="16166623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bg>
      <p:bgPr>
        <a:gradFill>
          <a:gsLst>
            <a:gs pos="100000">
              <a:schemeClr val="tx2"/>
            </a:gs>
            <a:gs pos="81000">
              <a:schemeClr val="accent6"/>
            </a:gs>
            <a:gs pos="31000">
              <a:srgbClr val="02090E"/>
            </a:gs>
            <a:gs pos="14000">
              <a:schemeClr val="accent4">
                <a:lumMod val="75000"/>
              </a:schemeClr>
            </a:gs>
            <a:gs pos="0">
              <a:schemeClr val="accent4"/>
            </a:gs>
          </a:gsLst>
          <a:lin ang="7800000" scaled="0"/>
        </a:gradFill>
        <a:effectLst/>
      </p:bgPr>
    </p:bg>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E699CB90-DCF5-D9AC-0A86-1E02CB3418D4}"/>
              </a:ext>
            </a:extLst>
          </p:cNvPr>
          <p:cNvPicPr>
            <a:picLocks noChangeAspect="1"/>
          </p:cNvPicPr>
          <p:nvPr userDrawn="1"/>
        </p:nvPicPr>
        <p:blipFill>
          <a:blip r:embed="rId2">
            <a:alphaModFix amt="18000"/>
          </a:blip>
          <a:srcRect/>
          <a:stretch/>
        </p:blipFill>
        <p:spPr>
          <a:xfrm>
            <a:off x="0" y="11089"/>
            <a:ext cx="12192000" cy="6858000"/>
          </a:xfrm>
          <a:prstGeom prst="rect">
            <a:avLst/>
          </a:prstGeom>
          <a:effectLst>
            <a:outerShdw blurRad="50800" dist="50800" sx="1000" sy="1000" algn="ctr" rotWithShape="0">
              <a:srgbClr val="000000"/>
            </a:outerShdw>
            <a:reflection endPos="0" dist="50800" dir="5400000" sy="-100000" algn="bl" rotWithShape="0"/>
          </a:effectLst>
        </p:spPr>
      </p:pic>
      <p:sp>
        <p:nvSpPr>
          <p:cNvPr id="36" name="Rectangle 35">
            <a:extLst>
              <a:ext uri="{FF2B5EF4-FFF2-40B4-BE49-F238E27FC236}">
                <a16:creationId xmlns:a16="http://schemas.microsoft.com/office/drawing/2014/main" id="{0ADD8375-FF36-FC51-FBBD-A4EBCE6D932A}"/>
              </a:ext>
            </a:extLst>
          </p:cNvPr>
          <p:cNvSpPr/>
          <p:nvPr userDrawn="1"/>
        </p:nvSpPr>
        <p:spPr>
          <a:xfrm>
            <a:off x="322118" y="365124"/>
            <a:ext cx="11547765" cy="6237287"/>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GB"/>
            </a:defPPr>
          </a:lstStyle>
          <a:p>
            <a:pPr algn="ctr" rtl="0"/>
            <a:endParaRPr lang="en-GB" dirty="0"/>
          </a:p>
        </p:txBody>
      </p:sp>
      <p:sp>
        <p:nvSpPr>
          <p:cNvPr id="2" name="Title 1">
            <a:extLst>
              <a:ext uri="{FF2B5EF4-FFF2-40B4-BE49-F238E27FC236}">
                <a16:creationId xmlns:a16="http://schemas.microsoft.com/office/drawing/2014/main" id="{DF8070BB-B3B5-3A8A-2466-D661C741794F}"/>
              </a:ext>
            </a:extLst>
          </p:cNvPr>
          <p:cNvSpPr>
            <a:spLocks noGrp="1"/>
          </p:cNvSpPr>
          <p:nvPr>
            <p:ph type="title"/>
          </p:nvPr>
        </p:nvSpPr>
        <p:spPr>
          <a:xfrm>
            <a:off x="838198" y="365125"/>
            <a:ext cx="10515601" cy="1325563"/>
          </a:xfrm>
        </p:spPr>
        <p:txBody>
          <a:bodyPr rtlCol="0">
            <a:noAutofit/>
          </a:bodyPr>
          <a:lstStyle>
            <a:lvl1pPr algn="ctr">
              <a:defRPr lang="en-GB" spc="0"/>
            </a:lvl1pPr>
          </a:lstStyle>
          <a:p>
            <a:pPr rtl="0"/>
            <a:r>
              <a:rPr lang="en-US"/>
              <a:t>Click to edit Master title style</a:t>
            </a:r>
            <a:endParaRPr lang="en-GB"/>
          </a:p>
        </p:txBody>
      </p:sp>
      <p:sp>
        <p:nvSpPr>
          <p:cNvPr id="25" name="Text Placeholder 5">
            <a:extLst>
              <a:ext uri="{FF2B5EF4-FFF2-40B4-BE49-F238E27FC236}">
                <a16:creationId xmlns:a16="http://schemas.microsoft.com/office/drawing/2014/main" id="{70A684CF-D752-D358-B0D4-0DA2FFB2C780}"/>
              </a:ext>
            </a:extLst>
          </p:cNvPr>
          <p:cNvSpPr>
            <a:spLocks noGrp="1"/>
          </p:cNvSpPr>
          <p:nvPr>
            <p:ph type="body" sz="quarter" idx="29" hasCustomPrompt="1"/>
          </p:nvPr>
        </p:nvSpPr>
        <p:spPr>
          <a:xfrm>
            <a:off x="1709530" y="2220319"/>
            <a:ext cx="8845828" cy="929026"/>
          </a:xfrm>
        </p:spPr>
        <p:txBody>
          <a:bodyPr rtlCol="0" anchor="t">
            <a:noAutofit/>
          </a:bodyPr>
          <a:lstStyle>
            <a:lvl1pPr marL="0" indent="0" algn="ctr">
              <a:lnSpc>
                <a:spcPct val="140000"/>
              </a:lnSpc>
              <a:buFontTx/>
              <a:buNone/>
              <a:defRPr lang="en-GB" sz="1600">
                <a:solidFill>
                  <a:schemeClr val="bg1"/>
                </a:solidFill>
                <a:latin typeface="+mn-lt"/>
                <a:cs typeface="Arial" panose="020B0604020202020204" pitchFamily="34" charset="0"/>
              </a:defRPr>
            </a:lvl1pPr>
          </a:lstStyle>
          <a:p>
            <a:pPr rtl="0"/>
            <a:r>
              <a:rPr lang="en-GB">
                <a:solidFill>
                  <a:schemeClr val="bg1"/>
                </a:solidFill>
              </a:rPr>
              <a:t>Click to edit master text style</a:t>
            </a:r>
          </a:p>
        </p:txBody>
      </p:sp>
      <p:cxnSp>
        <p:nvCxnSpPr>
          <p:cNvPr id="12" name="Straight Connector 11">
            <a:extLst>
              <a:ext uri="{FF2B5EF4-FFF2-40B4-BE49-F238E27FC236}">
                <a16:creationId xmlns:a16="http://schemas.microsoft.com/office/drawing/2014/main" id="{B9C04702-97CE-9583-8282-DF8500E5ABEF}"/>
              </a:ext>
            </a:extLst>
          </p:cNvPr>
          <p:cNvCxnSpPr>
            <a:cxnSpLocks/>
          </p:cNvCxnSpPr>
          <p:nvPr userDrawn="1"/>
        </p:nvCxnSpPr>
        <p:spPr>
          <a:xfrm>
            <a:off x="4451205" y="3330985"/>
            <a:ext cx="0" cy="1774795"/>
          </a:xfrm>
          <a:prstGeom prst="line">
            <a:avLst/>
          </a:prstGeom>
          <a:ln w="25400">
            <a:gradFill>
              <a:gsLst>
                <a:gs pos="0">
                  <a:schemeClr val="accent4">
                    <a:lumMod val="50000"/>
                  </a:schemeClr>
                </a:gs>
                <a:gs pos="100000">
                  <a:schemeClr val="accent6"/>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6439E47-02A2-4A4F-1E4A-5DF22C90533A}"/>
              </a:ext>
            </a:extLst>
          </p:cNvPr>
          <p:cNvCxnSpPr>
            <a:cxnSpLocks/>
          </p:cNvCxnSpPr>
          <p:nvPr userDrawn="1"/>
        </p:nvCxnSpPr>
        <p:spPr>
          <a:xfrm>
            <a:off x="7756108" y="3330985"/>
            <a:ext cx="0" cy="1774795"/>
          </a:xfrm>
          <a:prstGeom prst="line">
            <a:avLst/>
          </a:prstGeom>
          <a:ln w="25400">
            <a:gradFill>
              <a:gsLst>
                <a:gs pos="0">
                  <a:schemeClr val="accent4">
                    <a:lumMod val="50000"/>
                  </a:schemeClr>
                </a:gs>
                <a:gs pos="100000">
                  <a:schemeClr val="accent6"/>
                </a:gs>
              </a:gsLst>
              <a:lin ang="5400000" scaled="0"/>
            </a:gradFill>
          </a:ln>
        </p:spPr>
        <p:style>
          <a:lnRef idx="1">
            <a:schemeClr val="accent1"/>
          </a:lnRef>
          <a:fillRef idx="0">
            <a:schemeClr val="accent1"/>
          </a:fillRef>
          <a:effectRef idx="0">
            <a:schemeClr val="accent1"/>
          </a:effectRef>
          <a:fontRef idx="minor">
            <a:schemeClr val="tx1"/>
          </a:fontRef>
        </p:style>
      </p:cxnSp>
      <p:sp>
        <p:nvSpPr>
          <p:cNvPr id="18" name="Text Placeholder 3">
            <a:extLst>
              <a:ext uri="{FF2B5EF4-FFF2-40B4-BE49-F238E27FC236}">
                <a16:creationId xmlns:a16="http://schemas.microsoft.com/office/drawing/2014/main" id="{1ABCF599-DE3A-3924-1B55-8986557F7D68}"/>
              </a:ext>
            </a:extLst>
          </p:cNvPr>
          <p:cNvSpPr>
            <a:spLocks noGrp="1"/>
          </p:cNvSpPr>
          <p:nvPr>
            <p:ph type="body" sz="quarter" idx="33"/>
          </p:nvPr>
        </p:nvSpPr>
        <p:spPr>
          <a:xfrm>
            <a:off x="1557437" y="3360802"/>
            <a:ext cx="2522391" cy="1721355"/>
          </a:xfrm>
        </p:spPr>
        <p:txBody>
          <a:bodyPr rtlCol="0" anchor="ctr">
            <a:noAutofit/>
          </a:bodyPr>
          <a:lstStyle>
            <a:lvl1pPr algn="ctr">
              <a:defRPr lang="en-GB" sz="2000"/>
            </a:lvl1pPr>
          </a:lstStyle>
          <a:p>
            <a:pPr lvl="0" rtl="0"/>
            <a:r>
              <a:rPr lang="en-US"/>
              <a:t>Click to edit Master text styles</a:t>
            </a:r>
          </a:p>
        </p:txBody>
      </p:sp>
      <p:sp>
        <p:nvSpPr>
          <p:cNvPr id="19" name="Text Placeholder 3">
            <a:extLst>
              <a:ext uri="{FF2B5EF4-FFF2-40B4-BE49-F238E27FC236}">
                <a16:creationId xmlns:a16="http://schemas.microsoft.com/office/drawing/2014/main" id="{95711A8B-0B07-4705-5569-EA1C5E3964C1}"/>
              </a:ext>
            </a:extLst>
          </p:cNvPr>
          <p:cNvSpPr>
            <a:spLocks noGrp="1"/>
          </p:cNvSpPr>
          <p:nvPr>
            <p:ph type="body" sz="quarter" idx="34"/>
          </p:nvPr>
        </p:nvSpPr>
        <p:spPr>
          <a:xfrm>
            <a:off x="4800601" y="3358082"/>
            <a:ext cx="2587137" cy="1721355"/>
          </a:xfrm>
        </p:spPr>
        <p:txBody>
          <a:bodyPr rtlCol="0" anchor="ctr">
            <a:noAutofit/>
          </a:bodyPr>
          <a:lstStyle>
            <a:lvl1pPr algn="ctr">
              <a:defRPr lang="en-GB" sz="2000"/>
            </a:lvl1pPr>
          </a:lstStyle>
          <a:p>
            <a:pPr lvl="0" rtl="0"/>
            <a:r>
              <a:rPr lang="en-US"/>
              <a:t>Click to edit Master text styles</a:t>
            </a:r>
          </a:p>
        </p:txBody>
      </p:sp>
      <p:sp>
        <p:nvSpPr>
          <p:cNvPr id="21" name="Text Placeholder 3">
            <a:extLst>
              <a:ext uri="{FF2B5EF4-FFF2-40B4-BE49-F238E27FC236}">
                <a16:creationId xmlns:a16="http://schemas.microsoft.com/office/drawing/2014/main" id="{18BA5EC5-6267-42DB-3068-781F4FBA3354}"/>
              </a:ext>
            </a:extLst>
          </p:cNvPr>
          <p:cNvSpPr>
            <a:spLocks noGrp="1"/>
          </p:cNvSpPr>
          <p:nvPr>
            <p:ph type="body" sz="quarter" idx="35"/>
          </p:nvPr>
        </p:nvSpPr>
        <p:spPr>
          <a:xfrm>
            <a:off x="8125381" y="3360802"/>
            <a:ext cx="2587137" cy="1721355"/>
          </a:xfrm>
        </p:spPr>
        <p:txBody>
          <a:bodyPr rtlCol="0" anchor="ctr">
            <a:noAutofit/>
          </a:bodyPr>
          <a:lstStyle>
            <a:lvl1pPr algn="ctr">
              <a:defRPr lang="en-GB" sz="2000"/>
            </a:lvl1pPr>
          </a:lstStyle>
          <a:p>
            <a:pPr lvl="0" rtl="0"/>
            <a:r>
              <a:rPr lang="en-US"/>
              <a:t>Click to edit Master text styles</a:t>
            </a:r>
          </a:p>
        </p:txBody>
      </p:sp>
      <p:sp>
        <p:nvSpPr>
          <p:cNvPr id="22" name="Footer Placeholder 4">
            <a:extLst>
              <a:ext uri="{FF2B5EF4-FFF2-40B4-BE49-F238E27FC236}">
                <a16:creationId xmlns:a16="http://schemas.microsoft.com/office/drawing/2014/main" id="{2E394DBB-1E16-C49F-3143-1C827302DEE2}"/>
              </a:ext>
            </a:extLst>
          </p:cNvPr>
          <p:cNvSpPr>
            <a:spLocks noGrp="1"/>
          </p:cNvSpPr>
          <p:nvPr>
            <p:ph type="ftr" sz="quarter" idx="11"/>
          </p:nvPr>
        </p:nvSpPr>
        <p:spPr>
          <a:xfrm>
            <a:off x="336405" y="6237287"/>
            <a:ext cx="4114800" cy="365125"/>
          </a:xfrm>
        </p:spPr>
        <p:txBody>
          <a:bodyPr rtlCol="0">
            <a:noAutofit/>
          </a:bodyPr>
          <a:lstStyle>
            <a:lvl1pPr algn="l">
              <a:defRPr lang="en-GB" sz="1200" spc="0">
                <a:solidFill>
                  <a:schemeClr val="bg1"/>
                </a:solidFill>
              </a:defRPr>
            </a:lvl1pPr>
          </a:lstStyle>
          <a:p>
            <a:pPr rtl="0"/>
            <a:r>
              <a:rPr lang="en-GB"/>
              <a:t>Scientific findings</a:t>
            </a:r>
          </a:p>
        </p:txBody>
      </p:sp>
      <p:sp>
        <p:nvSpPr>
          <p:cNvPr id="23" name="Slide Number Placeholder 5">
            <a:extLst>
              <a:ext uri="{FF2B5EF4-FFF2-40B4-BE49-F238E27FC236}">
                <a16:creationId xmlns:a16="http://schemas.microsoft.com/office/drawing/2014/main" id="{CE982166-168E-4452-AD77-7BDE30E28F33}"/>
              </a:ext>
            </a:extLst>
          </p:cNvPr>
          <p:cNvSpPr>
            <a:spLocks noGrp="1"/>
          </p:cNvSpPr>
          <p:nvPr>
            <p:ph type="sldNum" sz="quarter" idx="12"/>
          </p:nvPr>
        </p:nvSpPr>
        <p:spPr>
          <a:xfrm>
            <a:off x="9140971" y="6226198"/>
            <a:ext cx="2743200" cy="365125"/>
          </a:xfrm>
        </p:spPr>
        <p:txBody>
          <a:bodyPr rtlCol="0">
            <a:noAutofit/>
          </a:bodyPr>
          <a:lstStyle>
            <a:lvl1pPr>
              <a:defRPr lang="en-GB" sz="1200">
                <a:solidFill>
                  <a:schemeClr val="bg1"/>
                </a:solidFill>
              </a:defRPr>
            </a:lvl1pPr>
          </a:lstStyle>
          <a:p>
            <a:pPr rtl="0"/>
            <a:fld id="{FE024F78-56A6-7740-B68D-8D4D026EDF3F}" type="slidenum">
              <a:rPr lang="en-GB" smtClean="0"/>
              <a:pPr/>
              <a:t>‹#›</a:t>
            </a:fld>
            <a:endParaRPr lang="en-GB" dirty="0"/>
          </a:p>
        </p:txBody>
      </p:sp>
      <p:sp>
        <p:nvSpPr>
          <p:cNvPr id="14" name="Graphic 12">
            <a:extLst>
              <a:ext uri="{FF2B5EF4-FFF2-40B4-BE49-F238E27FC236}">
                <a16:creationId xmlns:a16="http://schemas.microsoft.com/office/drawing/2014/main" id="{33860DCC-9F93-1344-72B0-356F9A045A3A}"/>
              </a:ext>
            </a:extLst>
          </p:cNvPr>
          <p:cNvSpPr/>
          <p:nvPr userDrawn="1"/>
        </p:nvSpPr>
        <p:spPr>
          <a:xfrm>
            <a:off x="873270" y="3931194"/>
            <a:ext cx="45719" cy="37785"/>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defPPr>
              <a:defRPr lang="en-GB"/>
            </a:defPPr>
          </a:lstStyle>
          <a:p>
            <a:pPr rtl="0"/>
            <a:endParaRPr lang="en-GB" dirty="0"/>
          </a:p>
        </p:txBody>
      </p:sp>
      <p:sp>
        <p:nvSpPr>
          <p:cNvPr id="15" name="Graphic 15">
            <a:extLst>
              <a:ext uri="{FF2B5EF4-FFF2-40B4-BE49-F238E27FC236}">
                <a16:creationId xmlns:a16="http://schemas.microsoft.com/office/drawing/2014/main" id="{1ABE433E-FA5E-3262-5CAB-46DED868AF63}"/>
              </a:ext>
            </a:extLst>
          </p:cNvPr>
          <p:cNvSpPr/>
          <p:nvPr userDrawn="1"/>
        </p:nvSpPr>
        <p:spPr>
          <a:xfrm>
            <a:off x="10658835" y="2022227"/>
            <a:ext cx="128016" cy="128016"/>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accent4">
              <a:lumMod val="60000"/>
              <a:lumOff val="40000"/>
              <a:alpha val="49071"/>
            </a:schemeClr>
          </a:solidFill>
          <a:ln w="610" cap="flat">
            <a:noFill/>
            <a:prstDash val="solid"/>
            <a:miter/>
          </a:ln>
        </p:spPr>
        <p:txBody>
          <a:bodyPr rtlCol="0" anchor="ctr">
            <a:noAutofit/>
          </a:bodyPr>
          <a:lstStyle>
            <a:defPPr>
              <a:defRPr lang="en-GB"/>
            </a:defPPr>
          </a:lstStyle>
          <a:p>
            <a:pPr rtl="0"/>
            <a:endParaRPr lang="en-GB" dirty="0"/>
          </a:p>
        </p:txBody>
      </p:sp>
      <p:sp>
        <p:nvSpPr>
          <p:cNvPr id="16" name="Graphic 15">
            <a:extLst>
              <a:ext uri="{FF2B5EF4-FFF2-40B4-BE49-F238E27FC236}">
                <a16:creationId xmlns:a16="http://schemas.microsoft.com/office/drawing/2014/main" id="{67D7C421-15EE-D350-36FE-97825F63A2BA}"/>
              </a:ext>
            </a:extLst>
          </p:cNvPr>
          <p:cNvSpPr/>
          <p:nvPr userDrawn="1"/>
        </p:nvSpPr>
        <p:spPr>
          <a:xfrm>
            <a:off x="8496299" y="5218771"/>
            <a:ext cx="128016" cy="128016"/>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accent4">
              <a:lumMod val="60000"/>
              <a:lumOff val="40000"/>
              <a:alpha val="49071"/>
            </a:schemeClr>
          </a:solidFill>
          <a:ln w="610" cap="flat">
            <a:noFill/>
            <a:prstDash val="solid"/>
            <a:miter/>
          </a:ln>
        </p:spPr>
        <p:txBody>
          <a:bodyPr rtlCol="0" anchor="ctr">
            <a:noAutofit/>
          </a:bodyPr>
          <a:lstStyle>
            <a:defPPr>
              <a:defRPr lang="en-GB"/>
            </a:defPPr>
          </a:lstStyle>
          <a:p>
            <a:pPr rtl="0"/>
            <a:endParaRPr lang="en-GB" dirty="0"/>
          </a:p>
        </p:txBody>
      </p:sp>
    </p:spTree>
    <p:extLst>
      <p:ext uri="{BB962C8B-B14F-4D97-AF65-F5344CB8AC3E}">
        <p14:creationId xmlns:p14="http://schemas.microsoft.com/office/powerpoint/2010/main" val="303903048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Custom Layout">
    <p:bg>
      <p:bgPr>
        <a:gradFill>
          <a:gsLst>
            <a:gs pos="100000">
              <a:schemeClr val="tx2"/>
            </a:gs>
            <a:gs pos="81000">
              <a:schemeClr val="accent6"/>
            </a:gs>
            <a:gs pos="31000">
              <a:srgbClr val="02090E"/>
            </a:gs>
            <a:gs pos="14000">
              <a:schemeClr val="accent4">
                <a:lumMod val="75000"/>
              </a:schemeClr>
            </a:gs>
            <a:gs pos="0">
              <a:schemeClr val="accent4"/>
            </a:gs>
          </a:gsLst>
          <a:lin ang="7800000" scaled="0"/>
        </a:gradFill>
        <a:effectLst/>
      </p:bgPr>
    </p:bg>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1E869C67-E833-BD41-7743-D6450600B945}"/>
              </a:ext>
            </a:extLst>
          </p:cNvPr>
          <p:cNvPicPr>
            <a:picLocks noChangeAspect="1"/>
          </p:cNvPicPr>
          <p:nvPr userDrawn="1"/>
        </p:nvPicPr>
        <p:blipFill rotWithShape="1">
          <a:blip r:embed="rId2">
            <a:alphaModFix amt="39000"/>
          </a:blip>
          <a:srcRect l="30375" t="11383" b="18991"/>
          <a:stretch/>
        </p:blipFill>
        <p:spPr>
          <a:xfrm>
            <a:off x="0" y="1"/>
            <a:ext cx="12192000" cy="6858000"/>
          </a:xfrm>
          <a:prstGeom prst="rect">
            <a:avLst/>
          </a:prstGeom>
          <a:effectLst>
            <a:outerShdw blurRad="50800" dist="50800" sx="1000" sy="1000" algn="ctr" rotWithShape="0">
              <a:srgbClr val="000000"/>
            </a:outerShdw>
            <a:reflection endPos="0" dist="50800" dir="5400000" sy="-100000" algn="bl" rotWithShape="0"/>
          </a:effectLst>
        </p:spPr>
      </p:pic>
      <p:sp>
        <p:nvSpPr>
          <p:cNvPr id="23" name="Rectangle 22">
            <a:extLst>
              <a:ext uri="{FF2B5EF4-FFF2-40B4-BE49-F238E27FC236}">
                <a16:creationId xmlns:a16="http://schemas.microsoft.com/office/drawing/2014/main" id="{B5F27405-A048-8186-4834-FCBC24391D91}"/>
              </a:ext>
            </a:extLst>
          </p:cNvPr>
          <p:cNvSpPr/>
          <p:nvPr userDrawn="1"/>
        </p:nvSpPr>
        <p:spPr>
          <a:xfrm>
            <a:off x="532" y="11284"/>
            <a:ext cx="12192000" cy="6845323"/>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GB"/>
            </a:defPPr>
          </a:lstStyle>
          <a:p>
            <a:pPr algn="ctr" rtl="0"/>
            <a:endParaRPr lang="en-GB" dirty="0"/>
          </a:p>
        </p:txBody>
      </p:sp>
      <p:sp>
        <p:nvSpPr>
          <p:cNvPr id="2" name="Title 1">
            <a:extLst>
              <a:ext uri="{FF2B5EF4-FFF2-40B4-BE49-F238E27FC236}">
                <a16:creationId xmlns:a16="http://schemas.microsoft.com/office/drawing/2014/main" id="{DF8070BB-B3B5-3A8A-2466-D661C741794F}"/>
              </a:ext>
            </a:extLst>
          </p:cNvPr>
          <p:cNvSpPr>
            <a:spLocks noGrp="1"/>
          </p:cNvSpPr>
          <p:nvPr>
            <p:ph type="title"/>
          </p:nvPr>
        </p:nvSpPr>
        <p:spPr>
          <a:xfrm>
            <a:off x="835370" y="365125"/>
            <a:ext cx="10515601" cy="1325563"/>
          </a:xfrm>
        </p:spPr>
        <p:txBody>
          <a:bodyPr rtlCol="0">
            <a:noAutofit/>
          </a:bodyPr>
          <a:lstStyle>
            <a:lvl1pPr algn="ctr">
              <a:defRPr lang="en-GB" spc="0"/>
            </a:lvl1pPr>
          </a:lstStyle>
          <a:p>
            <a:pPr rtl="0"/>
            <a:r>
              <a:rPr lang="en-US"/>
              <a:t>Click to edit Master title style</a:t>
            </a:r>
            <a:endParaRPr lang="en-GB"/>
          </a:p>
        </p:txBody>
      </p:sp>
      <p:sp>
        <p:nvSpPr>
          <p:cNvPr id="38" name="Text Placeholder 19">
            <a:extLst>
              <a:ext uri="{FF2B5EF4-FFF2-40B4-BE49-F238E27FC236}">
                <a16:creationId xmlns:a16="http://schemas.microsoft.com/office/drawing/2014/main" id="{416EC7F6-3F25-98AA-EA20-A759C49841A2}"/>
              </a:ext>
            </a:extLst>
          </p:cNvPr>
          <p:cNvSpPr>
            <a:spLocks noGrp="1"/>
          </p:cNvSpPr>
          <p:nvPr>
            <p:ph type="body" sz="quarter" idx="30" hasCustomPrompt="1"/>
          </p:nvPr>
        </p:nvSpPr>
        <p:spPr>
          <a:xfrm>
            <a:off x="1828739" y="2714455"/>
            <a:ext cx="3953594" cy="509671"/>
          </a:xfrm>
        </p:spPr>
        <p:txBody>
          <a:bodyPr rtlCol="0" anchor="ctr">
            <a:noAutofit/>
          </a:bodyPr>
          <a:lstStyle>
            <a:lvl1pPr>
              <a:defRPr lang="en-GB" sz="2000" spc="300"/>
            </a:lvl1pPr>
          </a:lstStyle>
          <a:p>
            <a:pPr lvl="0" rtl="0"/>
            <a:r>
              <a:rPr lang="en-GB"/>
              <a:t>Click to edit text</a:t>
            </a:r>
          </a:p>
        </p:txBody>
      </p:sp>
      <p:sp>
        <p:nvSpPr>
          <p:cNvPr id="40" name="Text Placeholder 19">
            <a:extLst>
              <a:ext uri="{FF2B5EF4-FFF2-40B4-BE49-F238E27FC236}">
                <a16:creationId xmlns:a16="http://schemas.microsoft.com/office/drawing/2014/main" id="{59A4D373-2403-6A05-1927-144387611C25}"/>
              </a:ext>
            </a:extLst>
          </p:cNvPr>
          <p:cNvSpPr>
            <a:spLocks noGrp="1"/>
          </p:cNvSpPr>
          <p:nvPr>
            <p:ph type="body" sz="quarter" idx="32" hasCustomPrompt="1"/>
          </p:nvPr>
        </p:nvSpPr>
        <p:spPr>
          <a:xfrm>
            <a:off x="6966224" y="2700810"/>
            <a:ext cx="3911982" cy="523316"/>
          </a:xfrm>
        </p:spPr>
        <p:txBody>
          <a:bodyPr rtlCol="0" anchor="ctr">
            <a:noAutofit/>
          </a:bodyPr>
          <a:lstStyle>
            <a:lvl1pPr>
              <a:defRPr lang="en-GB" sz="2000" spc="300"/>
            </a:lvl1pPr>
          </a:lstStyle>
          <a:p>
            <a:pPr lvl="0" rtl="0"/>
            <a:r>
              <a:rPr lang="en-GB"/>
              <a:t>Click to edit text</a:t>
            </a:r>
          </a:p>
        </p:txBody>
      </p:sp>
      <p:sp>
        <p:nvSpPr>
          <p:cNvPr id="5" name="Content Placeholder 4">
            <a:extLst>
              <a:ext uri="{FF2B5EF4-FFF2-40B4-BE49-F238E27FC236}">
                <a16:creationId xmlns:a16="http://schemas.microsoft.com/office/drawing/2014/main" id="{A2003C5A-BF21-DE87-0ED1-3E2D0F32B5D8}"/>
              </a:ext>
            </a:extLst>
          </p:cNvPr>
          <p:cNvSpPr>
            <a:spLocks noGrp="1"/>
          </p:cNvSpPr>
          <p:nvPr>
            <p:ph sz="quarter" idx="35"/>
          </p:nvPr>
        </p:nvSpPr>
        <p:spPr>
          <a:xfrm>
            <a:off x="1864931" y="3448050"/>
            <a:ext cx="3911982" cy="2307568"/>
          </a:xfrm>
        </p:spPr>
        <p:txBody>
          <a:bodyPr rtlCol="0"/>
          <a:lstStyle>
            <a:lvl1pPr marL="283464" indent="-283464">
              <a:buClr>
                <a:schemeClr val="accent6"/>
              </a:buClr>
              <a:buFont typeface="Arial" panose="020B0604020202020204" pitchFamily="34" charset="0"/>
              <a:buChar char="•"/>
              <a:defRPr lang="en-GB" sz="1600" spc="200" baseline="0">
                <a:solidFill>
                  <a:schemeClr val="bg1"/>
                </a:solidFill>
                <a:latin typeface="+mn-lt"/>
              </a:defRPr>
            </a:lvl1pPr>
            <a:lvl2pPr marL="566928" indent="-283464">
              <a:defRPr lang="en-GB" sz="1600"/>
            </a:lvl2pPr>
            <a:lvl3pPr marL="859536" indent="-283464">
              <a:defRPr lang="en-GB" sz="1600"/>
            </a:lvl3pPr>
            <a:lvl4pPr marL="1152144">
              <a:defRPr lang="en-GB" sz="1600"/>
            </a:lvl4pPr>
          </a:lstStyle>
          <a:p>
            <a:pPr lvl="0" rtl="0"/>
            <a:r>
              <a:rPr lang="en-US"/>
              <a:t>Click to edit Master text styles</a:t>
            </a:r>
          </a:p>
          <a:p>
            <a:pPr lvl="1" rtl="0"/>
            <a:r>
              <a:rPr lang="en-US"/>
              <a:t>Second level</a:t>
            </a:r>
          </a:p>
          <a:p>
            <a:pPr lvl="2" rtl="0"/>
            <a:r>
              <a:rPr lang="en-US"/>
              <a:t>Third level</a:t>
            </a:r>
          </a:p>
          <a:p>
            <a:pPr lvl="3" rtl="0"/>
            <a:r>
              <a:rPr lang="en-US"/>
              <a:t>Fourth level</a:t>
            </a:r>
          </a:p>
        </p:txBody>
      </p:sp>
      <p:sp>
        <p:nvSpPr>
          <p:cNvPr id="19" name="Content Placeholder 4">
            <a:extLst>
              <a:ext uri="{FF2B5EF4-FFF2-40B4-BE49-F238E27FC236}">
                <a16:creationId xmlns:a16="http://schemas.microsoft.com/office/drawing/2014/main" id="{39870F08-C2AE-9AF7-58DE-EEA8A48BEDA9}"/>
              </a:ext>
            </a:extLst>
          </p:cNvPr>
          <p:cNvSpPr>
            <a:spLocks noGrp="1"/>
          </p:cNvSpPr>
          <p:nvPr>
            <p:ph sz="quarter" idx="36"/>
          </p:nvPr>
        </p:nvSpPr>
        <p:spPr>
          <a:xfrm>
            <a:off x="6966224" y="3448050"/>
            <a:ext cx="3911982" cy="2307568"/>
          </a:xfrm>
        </p:spPr>
        <p:txBody>
          <a:bodyPr rtlCol="0"/>
          <a:lstStyle>
            <a:lvl1pPr marL="283464" indent="-283464">
              <a:buClr>
                <a:schemeClr val="accent6"/>
              </a:buClr>
              <a:buFont typeface="Arial" panose="020B0604020202020204" pitchFamily="34" charset="0"/>
              <a:buChar char="•"/>
              <a:defRPr lang="en-GB" sz="1600" spc="200" baseline="0">
                <a:solidFill>
                  <a:schemeClr val="bg1"/>
                </a:solidFill>
                <a:latin typeface="+mn-lt"/>
              </a:defRPr>
            </a:lvl1pPr>
            <a:lvl2pPr marL="566928" indent="-283464">
              <a:defRPr lang="en-GB" sz="1600"/>
            </a:lvl2pPr>
            <a:lvl3pPr marL="859536" indent="-283464">
              <a:defRPr lang="en-GB" sz="1600"/>
            </a:lvl3pPr>
            <a:lvl4pPr marL="1152144">
              <a:defRPr lang="en-GB" sz="1600"/>
            </a:lvl4pPr>
          </a:lstStyle>
          <a:p>
            <a:pPr lvl="0" rtl="0"/>
            <a:r>
              <a:rPr lang="en-US"/>
              <a:t>Click to edit Master text styles</a:t>
            </a:r>
          </a:p>
          <a:p>
            <a:pPr lvl="1" rtl="0"/>
            <a:r>
              <a:rPr lang="en-US"/>
              <a:t>Second level</a:t>
            </a:r>
          </a:p>
          <a:p>
            <a:pPr lvl="2" rtl="0"/>
            <a:r>
              <a:rPr lang="en-US"/>
              <a:t>Third level</a:t>
            </a:r>
          </a:p>
          <a:p>
            <a:pPr lvl="3" rtl="0"/>
            <a:r>
              <a:rPr lang="en-US"/>
              <a:t>Fourth level</a:t>
            </a:r>
          </a:p>
        </p:txBody>
      </p:sp>
      <p:sp>
        <p:nvSpPr>
          <p:cNvPr id="41" name="Graphic 15">
            <a:extLst>
              <a:ext uri="{FF2B5EF4-FFF2-40B4-BE49-F238E27FC236}">
                <a16:creationId xmlns:a16="http://schemas.microsoft.com/office/drawing/2014/main" id="{FFDFB3E1-7148-2A79-2224-9A66EE89CDB3}"/>
              </a:ext>
            </a:extLst>
          </p:cNvPr>
          <p:cNvSpPr/>
          <p:nvPr userDrawn="1"/>
        </p:nvSpPr>
        <p:spPr>
          <a:xfrm>
            <a:off x="10521648" y="5608449"/>
            <a:ext cx="128016" cy="128016"/>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accent4">
              <a:lumMod val="60000"/>
              <a:lumOff val="40000"/>
              <a:alpha val="49071"/>
            </a:schemeClr>
          </a:solidFill>
          <a:ln w="610" cap="flat">
            <a:noFill/>
            <a:prstDash val="solid"/>
            <a:miter/>
          </a:ln>
        </p:spPr>
        <p:txBody>
          <a:bodyPr rtlCol="0" anchor="ctr">
            <a:noAutofit/>
          </a:bodyPr>
          <a:lstStyle>
            <a:defPPr>
              <a:defRPr lang="en-GB"/>
            </a:defPPr>
          </a:lstStyle>
          <a:p>
            <a:pPr rtl="0"/>
            <a:endParaRPr lang="en-GB" dirty="0"/>
          </a:p>
        </p:txBody>
      </p:sp>
      <p:sp>
        <p:nvSpPr>
          <p:cNvPr id="42" name="Graphic 15">
            <a:extLst>
              <a:ext uri="{FF2B5EF4-FFF2-40B4-BE49-F238E27FC236}">
                <a16:creationId xmlns:a16="http://schemas.microsoft.com/office/drawing/2014/main" id="{4D2D79B7-4A68-FA5E-D644-77D4216A8149}"/>
              </a:ext>
            </a:extLst>
          </p:cNvPr>
          <p:cNvSpPr/>
          <p:nvPr userDrawn="1"/>
        </p:nvSpPr>
        <p:spPr>
          <a:xfrm>
            <a:off x="1098137" y="2693558"/>
            <a:ext cx="128016" cy="128016"/>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accent4">
              <a:lumMod val="60000"/>
              <a:lumOff val="40000"/>
              <a:alpha val="49071"/>
            </a:schemeClr>
          </a:solidFill>
          <a:ln w="610" cap="flat">
            <a:noFill/>
            <a:prstDash val="solid"/>
            <a:miter/>
          </a:ln>
        </p:spPr>
        <p:txBody>
          <a:bodyPr rtlCol="0" anchor="ctr">
            <a:noAutofit/>
          </a:bodyPr>
          <a:lstStyle>
            <a:defPPr>
              <a:defRPr lang="en-GB"/>
            </a:defPPr>
          </a:lstStyle>
          <a:p>
            <a:pPr rtl="0"/>
            <a:endParaRPr lang="en-GB" dirty="0"/>
          </a:p>
        </p:txBody>
      </p:sp>
      <p:sp>
        <p:nvSpPr>
          <p:cNvPr id="44" name="Graphic 12">
            <a:extLst>
              <a:ext uri="{FF2B5EF4-FFF2-40B4-BE49-F238E27FC236}">
                <a16:creationId xmlns:a16="http://schemas.microsoft.com/office/drawing/2014/main" id="{09257FA7-91DE-7D44-90E4-63C9DFA962D4}"/>
              </a:ext>
            </a:extLst>
          </p:cNvPr>
          <p:cNvSpPr/>
          <p:nvPr userDrawn="1"/>
        </p:nvSpPr>
        <p:spPr>
          <a:xfrm>
            <a:off x="1306906" y="3837599"/>
            <a:ext cx="100584" cy="100584"/>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defPPr>
              <a:defRPr lang="en-GB"/>
            </a:defPPr>
          </a:lstStyle>
          <a:p>
            <a:pPr rtl="0"/>
            <a:endParaRPr lang="en-GB" dirty="0"/>
          </a:p>
        </p:txBody>
      </p:sp>
      <p:sp>
        <p:nvSpPr>
          <p:cNvPr id="15" name="Footer Placeholder 4">
            <a:extLst>
              <a:ext uri="{FF2B5EF4-FFF2-40B4-BE49-F238E27FC236}">
                <a16:creationId xmlns:a16="http://schemas.microsoft.com/office/drawing/2014/main" id="{B02A6961-FD29-3446-6A70-B0D4EE5D14C5}"/>
              </a:ext>
            </a:extLst>
          </p:cNvPr>
          <p:cNvSpPr>
            <a:spLocks noGrp="1"/>
          </p:cNvSpPr>
          <p:nvPr>
            <p:ph type="ftr" sz="quarter" idx="11"/>
          </p:nvPr>
        </p:nvSpPr>
        <p:spPr>
          <a:xfrm>
            <a:off x="336405" y="6237287"/>
            <a:ext cx="4114800" cy="365125"/>
          </a:xfrm>
        </p:spPr>
        <p:txBody>
          <a:bodyPr rtlCol="0">
            <a:noAutofit/>
          </a:bodyPr>
          <a:lstStyle>
            <a:lvl1pPr algn="l">
              <a:defRPr lang="en-GB" sz="1200" spc="0">
                <a:solidFill>
                  <a:schemeClr val="bg1"/>
                </a:solidFill>
              </a:defRPr>
            </a:lvl1pPr>
          </a:lstStyle>
          <a:p>
            <a:pPr rtl="0"/>
            <a:r>
              <a:rPr lang="en-GB"/>
              <a:t>Scientific findings</a:t>
            </a:r>
          </a:p>
        </p:txBody>
      </p:sp>
      <p:sp>
        <p:nvSpPr>
          <p:cNvPr id="16" name="Slide Number Placeholder 5">
            <a:extLst>
              <a:ext uri="{FF2B5EF4-FFF2-40B4-BE49-F238E27FC236}">
                <a16:creationId xmlns:a16="http://schemas.microsoft.com/office/drawing/2014/main" id="{68477A85-1CCD-1BF5-8FF0-11B80AE2F6FC}"/>
              </a:ext>
            </a:extLst>
          </p:cNvPr>
          <p:cNvSpPr>
            <a:spLocks noGrp="1"/>
          </p:cNvSpPr>
          <p:nvPr>
            <p:ph type="sldNum" sz="quarter" idx="12"/>
          </p:nvPr>
        </p:nvSpPr>
        <p:spPr>
          <a:xfrm>
            <a:off x="9140971" y="6226198"/>
            <a:ext cx="2743200" cy="365125"/>
          </a:xfrm>
        </p:spPr>
        <p:txBody>
          <a:bodyPr rtlCol="0">
            <a:noAutofit/>
          </a:bodyPr>
          <a:lstStyle>
            <a:lvl1pPr>
              <a:defRPr lang="en-GB" sz="1200">
                <a:solidFill>
                  <a:schemeClr val="bg1"/>
                </a:solidFill>
              </a:defRPr>
            </a:lvl1pPr>
          </a:lstStyle>
          <a:p>
            <a:pPr rtl="0"/>
            <a:fld id="{FE024F78-56A6-7740-B68D-8D4D026EDF3F}" type="slidenum">
              <a:rPr lang="en-GB" smtClean="0"/>
              <a:pPr/>
              <a:t>‹#›</a:t>
            </a:fld>
            <a:endParaRPr lang="en-GB" dirty="0"/>
          </a:p>
        </p:txBody>
      </p:sp>
      <p:sp>
        <p:nvSpPr>
          <p:cNvPr id="18" name="Graphic 12">
            <a:extLst>
              <a:ext uri="{FF2B5EF4-FFF2-40B4-BE49-F238E27FC236}">
                <a16:creationId xmlns:a16="http://schemas.microsoft.com/office/drawing/2014/main" id="{4B7933AC-77F8-5A1E-9F12-CD7683B26868}"/>
              </a:ext>
            </a:extLst>
          </p:cNvPr>
          <p:cNvSpPr/>
          <p:nvPr userDrawn="1"/>
        </p:nvSpPr>
        <p:spPr>
          <a:xfrm>
            <a:off x="653351" y="4521502"/>
            <a:ext cx="45719" cy="37785"/>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defPPr>
              <a:defRPr lang="en-GB"/>
            </a:defPPr>
          </a:lstStyle>
          <a:p>
            <a:pPr rtl="0"/>
            <a:endParaRPr lang="en-GB" dirty="0"/>
          </a:p>
        </p:txBody>
      </p:sp>
    </p:spTree>
    <p:extLst>
      <p:ext uri="{BB962C8B-B14F-4D97-AF65-F5344CB8AC3E}">
        <p14:creationId xmlns:p14="http://schemas.microsoft.com/office/powerpoint/2010/main" val="4545918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bg>
      <p:bgPr>
        <a:gradFill flip="none" rotWithShape="1">
          <a:gsLst>
            <a:gs pos="0">
              <a:schemeClr val="accent4">
                <a:lumMod val="50000"/>
              </a:schemeClr>
            </a:gs>
            <a:gs pos="28000">
              <a:schemeClr val="tx1"/>
            </a:gs>
            <a:gs pos="80000">
              <a:schemeClr val="accent6">
                <a:lumMod val="50000"/>
              </a:schemeClr>
            </a:gs>
            <a:gs pos="99000">
              <a:schemeClr val="tx2"/>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DE0BA61-3394-C68B-D34A-99473398C4DA}"/>
              </a:ext>
            </a:extLst>
          </p:cNvPr>
          <p:cNvSpPr/>
          <p:nvPr userDrawn="1"/>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GB"/>
            </a:defPPr>
          </a:lstStyle>
          <a:p>
            <a:pPr algn="ctr" rtl="0"/>
            <a:endParaRPr lang="en-GB" dirty="0"/>
          </a:p>
        </p:txBody>
      </p:sp>
      <p:sp>
        <p:nvSpPr>
          <p:cNvPr id="4" name="Content Placeholder 3">
            <a:extLst>
              <a:ext uri="{FF2B5EF4-FFF2-40B4-BE49-F238E27FC236}">
                <a16:creationId xmlns:a16="http://schemas.microsoft.com/office/drawing/2014/main" id="{071774B0-5C6F-338C-838B-03C1E04D0C9B}"/>
              </a:ext>
            </a:extLst>
          </p:cNvPr>
          <p:cNvSpPr>
            <a:spLocks noGrp="1"/>
          </p:cNvSpPr>
          <p:nvPr>
            <p:ph sz="quarter" idx="25"/>
          </p:nvPr>
        </p:nvSpPr>
        <p:spPr>
          <a:xfrm>
            <a:off x="849351" y="1683189"/>
            <a:ext cx="10493300" cy="5174811"/>
          </a:xfrm>
          <a:solidFill>
            <a:schemeClr val="bg2"/>
          </a:solidFill>
        </p:spPr>
        <p:txBody>
          <a:bodyPr rtlCol="0">
            <a:noAutofit/>
          </a:bodyPr>
          <a:lstStyle>
            <a:defPPr>
              <a:defRPr lang="en-GB"/>
            </a:def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2" name="Title 1">
            <a:extLst>
              <a:ext uri="{FF2B5EF4-FFF2-40B4-BE49-F238E27FC236}">
                <a16:creationId xmlns:a16="http://schemas.microsoft.com/office/drawing/2014/main" id="{F13A8728-F1AB-C74B-A3F2-19AC95C547D2}"/>
              </a:ext>
            </a:extLst>
          </p:cNvPr>
          <p:cNvSpPr>
            <a:spLocks noGrp="1"/>
          </p:cNvSpPr>
          <p:nvPr>
            <p:ph type="title"/>
          </p:nvPr>
        </p:nvSpPr>
        <p:spPr>
          <a:xfrm>
            <a:off x="849351" y="365125"/>
            <a:ext cx="10515600" cy="1325563"/>
          </a:xfrm>
        </p:spPr>
        <p:txBody>
          <a:bodyPr rtlCol="0">
            <a:noAutofit/>
          </a:bodyPr>
          <a:lstStyle>
            <a:lvl1pPr algn="ctr">
              <a:defRPr lang="en-GB" spc="0"/>
            </a:lvl1pPr>
          </a:lstStyle>
          <a:p>
            <a:pPr rtl="0"/>
            <a:r>
              <a:rPr lang="en-US"/>
              <a:t>Click to edit Master title style</a:t>
            </a:r>
            <a:endParaRPr lang="en-GB"/>
          </a:p>
        </p:txBody>
      </p:sp>
      <p:sp>
        <p:nvSpPr>
          <p:cNvPr id="11" name="Graphic 15">
            <a:extLst>
              <a:ext uri="{FF2B5EF4-FFF2-40B4-BE49-F238E27FC236}">
                <a16:creationId xmlns:a16="http://schemas.microsoft.com/office/drawing/2014/main" id="{7FDD546F-3181-A2C4-3ECF-1E4540E1E8FD}"/>
              </a:ext>
            </a:extLst>
          </p:cNvPr>
          <p:cNvSpPr/>
          <p:nvPr userDrawn="1"/>
        </p:nvSpPr>
        <p:spPr>
          <a:xfrm>
            <a:off x="894937" y="2693558"/>
            <a:ext cx="128016" cy="128016"/>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accent4">
              <a:lumMod val="60000"/>
              <a:lumOff val="40000"/>
              <a:alpha val="49071"/>
            </a:schemeClr>
          </a:solidFill>
          <a:ln w="610" cap="flat">
            <a:noFill/>
            <a:prstDash val="solid"/>
            <a:miter/>
          </a:ln>
        </p:spPr>
        <p:txBody>
          <a:bodyPr rtlCol="0" anchor="ctr">
            <a:noAutofit/>
          </a:bodyPr>
          <a:lstStyle>
            <a:defPPr>
              <a:defRPr lang="en-GB"/>
            </a:defPPr>
          </a:lstStyle>
          <a:p>
            <a:pPr rtl="0"/>
            <a:endParaRPr lang="en-GB" dirty="0"/>
          </a:p>
        </p:txBody>
      </p:sp>
      <p:sp>
        <p:nvSpPr>
          <p:cNvPr id="13" name="Graphic 12">
            <a:extLst>
              <a:ext uri="{FF2B5EF4-FFF2-40B4-BE49-F238E27FC236}">
                <a16:creationId xmlns:a16="http://schemas.microsoft.com/office/drawing/2014/main" id="{97F35EB9-5535-DCD3-2424-B71C26EAE49D}"/>
              </a:ext>
            </a:extLst>
          </p:cNvPr>
          <p:cNvSpPr/>
          <p:nvPr userDrawn="1"/>
        </p:nvSpPr>
        <p:spPr>
          <a:xfrm>
            <a:off x="351350" y="4503806"/>
            <a:ext cx="100584" cy="100584"/>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defPPr>
              <a:defRPr lang="en-GB"/>
            </a:defPPr>
          </a:lstStyle>
          <a:p>
            <a:pPr rtl="0"/>
            <a:endParaRPr lang="en-GB" dirty="0"/>
          </a:p>
        </p:txBody>
      </p:sp>
      <p:sp>
        <p:nvSpPr>
          <p:cNvPr id="15" name="Footer Placeholder 4">
            <a:extLst>
              <a:ext uri="{FF2B5EF4-FFF2-40B4-BE49-F238E27FC236}">
                <a16:creationId xmlns:a16="http://schemas.microsoft.com/office/drawing/2014/main" id="{2588D46B-94A1-1F67-DBB5-DCEAA4A410AE}"/>
              </a:ext>
            </a:extLst>
          </p:cNvPr>
          <p:cNvSpPr>
            <a:spLocks noGrp="1"/>
          </p:cNvSpPr>
          <p:nvPr>
            <p:ph type="ftr" sz="quarter" idx="11"/>
          </p:nvPr>
        </p:nvSpPr>
        <p:spPr>
          <a:xfrm>
            <a:off x="336405" y="6237287"/>
            <a:ext cx="4114800" cy="365125"/>
          </a:xfrm>
        </p:spPr>
        <p:txBody>
          <a:bodyPr rtlCol="0">
            <a:noAutofit/>
          </a:bodyPr>
          <a:lstStyle>
            <a:lvl1pPr algn="l">
              <a:defRPr lang="en-GB" sz="1200" spc="0">
                <a:solidFill>
                  <a:schemeClr val="bg1"/>
                </a:solidFill>
              </a:defRPr>
            </a:lvl1pPr>
          </a:lstStyle>
          <a:p>
            <a:pPr rtl="0"/>
            <a:r>
              <a:rPr lang="en-GB"/>
              <a:t>Scientific findings</a:t>
            </a:r>
          </a:p>
        </p:txBody>
      </p:sp>
      <p:sp>
        <p:nvSpPr>
          <p:cNvPr id="16" name="Slide Number Placeholder 5">
            <a:extLst>
              <a:ext uri="{FF2B5EF4-FFF2-40B4-BE49-F238E27FC236}">
                <a16:creationId xmlns:a16="http://schemas.microsoft.com/office/drawing/2014/main" id="{5B30F573-4108-8909-3C0A-D2447A10921D}"/>
              </a:ext>
            </a:extLst>
          </p:cNvPr>
          <p:cNvSpPr>
            <a:spLocks noGrp="1"/>
          </p:cNvSpPr>
          <p:nvPr>
            <p:ph type="sldNum" sz="quarter" idx="12"/>
          </p:nvPr>
        </p:nvSpPr>
        <p:spPr>
          <a:xfrm>
            <a:off x="9140971" y="6226198"/>
            <a:ext cx="2743200" cy="365125"/>
          </a:xfrm>
        </p:spPr>
        <p:txBody>
          <a:bodyPr rtlCol="0">
            <a:noAutofit/>
          </a:bodyPr>
          <a:lstStyle>
            <a:lvl1pPr>
              <a:defRPr lang="en-GB" sz="1200">
                <a:solidFill>
                  <a:schemeClr val="bg1"/>
                </a:solidFill>
              </a:defRPr>
            </a:lvl1pPr>
          </a:lstStyle>
          <a:p>
            <a:pPr rtl="0"/>
            <a:fld id="{FE024F78-56A6-7740-B68D-8D4D026EDF3F}" type="slidenum">
              <a:rPr lang="en-GB" smtClean="0"/>
              <a:pPr/>
              <a:t>‹#›</a:t>
            </a:fld>
            <a:endParaRPr lang="en-GB" dirty="0"/>
          </a:p>
        </p:txBody>
      </p:sp>
      <p:sp>
        <p:nvSpPr>
          <p:cNvPr id="17" name="Graphic 12">
            <a:extLst>
              <a:ext uri="{FF2B5EF4-FFF2-40B4-BE49-F238E27FC236}">
                <a16:creationId xmlns:a16="http://schemas.microsoft.com/office/drawing/2014/main" id="{3EDBAD98-791B-7F40-4F48-85CFC9ECABBE}"/>
              </a:ext>
            </a:extLst>
          </p:cNvPr>
          <p:cNvSpPr/>
          <p:nvPr userDrawn="1"/>
        </p:nvSpPr>
        <p:spPr>
          <a:xfrm>
            <a:off x="653351" y="5192833"/>
            <a:ext cx="45719" cy="37785"/>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defPPr>
              <a:defRPr lang="en-GB"/>
            </a:defPPr>
          </a:lstStyle>
          <a:p>
            <a:pPr rtl="0"/>
            <a:endParaRPr lang="en-GB" dirty="0"/>
          </a:p>
        </p:txBody>
      </p:sp>
      <p:sp>
        <p:nvSpPr>
          <p:cNvPr id="19" name="Graphic 12">
            <a:extLst>
              <a:ext uri="{FF2B5EF4-FFF2-40B4-BE49-F238E27FC236}">
                <a16:creationId xmlns:a16="http://schemas.microsoft.com/office/drawing/2014/main" id="{E3D81F90-4EAE-8C26-A885-E7B59E49164A}"/>
              </a:ext>
            </a:extLst>
          </p:cNvPr>
          <p:cNvSpPr/>
          <p:nvPr userDrawn="1"/>
        </p:nvSpPr>
        <p:spPr>
          <a:xfrm>
            <a:off x="10979909" y="1571885"/>
            <a:ext cx="45719" cy="37785"/>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defPPr>
              <a:defRPr lang="en-GB"/>
            </a:defPPr>
          </a:lstStyle>
          <a:p>
            <a:pPr rtl="0"/>
            <a:endParaRPr lang="en-GB" dirty="0"/>
          </a:p>
        </p:txBody>
      </p:sp>
    </p:spTree>
    <p:extLst>
      <p:ext uri="{BB962C8B-B14F-4D97-AF65-F5344CB8AC3E}">
        <p14:creationId xmlns:p14="http://schemas.microsoft.com/office/powerpoint/2010/main" val="36041917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bg>
      <p:bgPr>
        <a:gradFill flip="none" rotWithShape="1">
          <a:gsLst>
            <a:gs pos="0">
              <a:schemeClr val="accent4">
                <a:lumMod val="50000"/>
              </a:schemeClr>
            </a:gs>
            <a:gs pos="28000">
              <a:schemeClr val="tx1"/>
            </a:gs>
            <a:gs pos="80000">
              <a:schemeClr val="accent6">
                <a:lumMod val="50000"/>
              </a:schemeClr>
            </a:gs>
            <a:gs pos="99000">
              <a:schemeClr val="tx2"/>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DE0BA61-3394-C68B-D34A-99473398C4DA}"/>
              </a:ext>
            </a:extLst>
          </p:cNvPr>
          <p:cNvSpPr/>
          <p:nvPr userDrawn="1"/>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GB"/>
            </a:defPPr>
          </a:lstStyle>
          <a:p>
            <a:pPr algn="ctr" rtl="0"/>
            <a:endParaRPr lang="en-GB" dirty="0"/>
          </a:p>
        </p:txBody>
      </p:sp>
      <p:sp>
        <p:nvSpPr>
          <p:cNvPr id="8" name="Content Placeholder 8">
            <a:extLst>
              <a:ext uri="{FF2B5EF4-FFF2-40B4-BE49-F238E27FC236}">
                <a16:creationId xmlns:a16="http://schemas.microsoft.com/office/drawing/2014/main" id="{EF5DF7BD-C87C-3543-83E0-896181958360}"/>
              </a:ext>
            </a:extLst>
          </p:cNvPr>
          <p:cNvSpPr>
            <a:spLocks noGrp="1"/>
          </p:cNvSpPr>
          <p:nvPr>
            <p:ph sz="quarter" idx="24" hasCustomPrompt="1"/>
          </p:nvPr>
        </p:nvSpPr>
        <p:spPr>
          <a:xfrm>
            <a:off x="849349" y="1684777"/>
            <a:ext cx="10515601" cy="5171635"/>
          </a:xfrm>
          <a:solidFill>
            <a:schemeClr val="bg2"/>
          </a:solidFill>
        </p:spPr>
        <p:txBody>
          <a:bodyPr rtlCol="0" anchor="ctr">
            <a:noAutofit/>
          </a:bodyPr>
          <a:lstStyle>
            <a:lvl1pPr algn="ctr" rtl="0" fontAlgn="base">
              <a:defRPr lang="en-GB" sz="1800" b="0" i="0" smtClean="0">
                <a:solidFill>
                  <a:schemeClr val="bg1"/>
                </a:solidFill>
                <a:effectLst/>
                <a:latin typeface="Arial Nova" panose="020B0504020202020204" pitchFamily="34" charset="0"/>
                <a:cs typeface="Arial" panose="020B0604020202020204" pitchFamily="34" charset="0"/>
              </a:defRPr>
            </a:lvl1pPr>
          </a:lstStyle>
          <a:p>
            <a:pPr rtl="0" fontAlgn="base"/>
            <a:r>
              <a:rPr lang="en-GB" b="0" i="0">
                <a:solidFill>
                  <a:srgbClr val="201F1E"/>
                </a:solidFill>
                <a:effectLst/>
                <a:latin typeface="Calibri" panose="020F0502020204030204" pitchFamily="34" charset="0"/>
              </a:rPr>
              <a:t>Click to insert image or graphic here</a:t>
            </a:r>
            <a:endParaRPr lang="en-GB" b="0" i="0" dirty="0">
              <a:solidFill>
                <a:srgbClr val="000000"/>
              </a:solidFill>
              <a:effectLst/>
              <a:latin typeface="Segoe UI" panose="020B0502040204020203" pitchFamily="34" charset="0"/>
            </a:endParaRPr>
          </a:p>
        </p:txBody>
      </p:sp>
      <p:sp>
        <p:nvSpPr>
          <p:cNvPr id="2" name="Title 1">
            <a:extLst>
              <a:ext uri="{FF2B5EF4-FFF2-40B4-BE49-F238E27FC236}">
                <a16:creationId xmlns:a16="http://schemas.microsoft.com/office/drawing/2014/main" id="{F13A8728-F1AB-C74B-A3F2-19AC95C547D2}"/>
              </a:ext>
            </a:extLst>
          </p:cNvPr>
          <p:cNvSpPr>
            <a:spLocks noGrp="1"/>
          </p:cNvSpPr>
          <p:nvPr>
            <p:ph type="title"/>
          </p:nvPr>
        </p:nvSpPr>
        <p:spPr>
          <a:xfrm>
            <a:off x="849351" y="365125"/>
            <a:ext cx="10515600" cy="1325563"/>
          </a:xfrm>
        </p:spPr>
        <p:txBody>
          <a:bodyPr rtlCol="0">
            <a:noAutofit/>
          </a:bodyPr>
          <a:lstStyle>
            <a:lvl1pPr algn="ctr">
              <a:defRPr lang="en-GB" spc="0"/>
            </a:lvl1pPr>
          </a:lstStyle>
          <a:p>
            <a:pPr rtl="0"/>
            <a:r>
              <a:rPr lang="en-US"/>
              <a:t>Click to edit Master title style</a:t>
            </a:r>
            <a:endParaRPr lang="en-GB"/>
          </a:p>
        </p:txBody>
      </p:sp>
      <p:sp>
        <p:nvSpPr>
          <p:cNvPr id="11" name="Graphic 15">
            <a:extLst>
              <a:ext uri="{FF2B5EF4-FFF2-40B4-BE49-F238E27FC236}">
                <a16:creationId xmlns:a16="http://schemas.microsoft.com/office/drawing/2014/main" id="{7FDD546F-3181-A2C4-3ECF-1E4540E1E8FD}"/>
              </a:ext>
            </a:extLst>
          </p:cNvPr>
          <p:cNvSpPr/>
          <p:nvPr userDrawn="1"/>
        </p:nvSpPr>
        <p:spPr>
          <a:xfrm>
            <a:off x="871787" y="621690"/>
            <a:ext cx="128016" cy="128016"/>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accent4">
              <a:lumMod val="60000"/>
              <a:lumOff val="40000"/>
              <a:alpha val="49071"/>
            </a:schemeClr>
          </a:solidFill>
          <a:ln w="610" cap="flat">
            <a:noFill/>
            <a:prstDash val="solid"/>
            <a:miter/>
          </a:ln>
        </p:spPr>
        <p:txBody>
          <a:bodyPr rtlCol="0" anchor="ctr">
            <a:noAutofit/>
          </a:bodyPr>
          <a:lstStyle>
            <a:defPPr>
              <a:defRPr lang="en-GB"/>
            </a:defPPr>
          </a:lstStyle>
          <a:p>
            <a:pPr rtl="0"/>
            <a:endParaRPr lang="en-GB" dirty="0"/>
          </a:p>
        </p:txBody>
      </p:sp>
      <p:sp>
        <p:nvSpPr>
          <p:cNvPr id="13" name="Graphic 12">
            <a:extLst>
              <a:ext uri="{FF2B5EF4-FFF2-40B4-BE49-F238E27FC236}">
                <a16:creationId xmlns:a16="http://schemas.microsoft.com/office/drawing/2014/main" id="{97F35EB9-5535-DCD3-2424-B71C26EAE49D}"/>
              </a:ext>
            </a:extLst>
          </p:cNvPr>
          <p:cNvSpPr/>
          <p:nvPr userDrawn="1"/>
        </p:nvSpPr>
        <p:spPr>
          <a:xfrm>
            <a:off x="351350" y="1540687"/>
            <a:ext cx="100584" cy="100584"/>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defPPr>
              <a:defRPr lang="en-GB"/>
            </a:defPPr>
          </a:lstStyle>
          <a:p>
            <a:pPr rtl="0"/>
            <a:endParaRPr lang="en-GB" dirty="0"/>
          </a:p>
        </p:txBody>
      </p:sp>
      <p:sp>
        <p:nvSpPr>
          <p:cNvPr id="15" name="Footer Placeholder 4">
            <a:extLst>
              <a:ext uri="{FF2B5EF4-FFF2-40B4-BE49-F238E27FC236}">
                <a16:creationId xmlns:a16="http://schemas.microsoft.com/office/drawing/2014/main" id="{2588D46B-94A1-1F67-DBB5-DCEAA4A410AE}"/>
              </a:ext>
            </a:extLst>
          </p:cNvPr>
          <p:cNvSpPr>
            <a:spLocks noGrp="1"/>
          </p:cNvSpPr>
          <p:nvPr>
            <p:ph type="ftr" sz="quarter" idx="11"/>
          </p:nvPr>
        </p:nvSpPr>
        <p:spPr>
          <a:xfrm>
            <a:off x="336405" y="6237287"/>
            <a:ext cx="4114800" cy="365125"/>
          </a:xfrm>
        </p:spPr>
        <p:txBody>
          <a:bodyPr rtlCol="0">
            <a:noAutofit/>
          </a:bodyPr>
          <a:lstStyle>
            <a:lvl1pPr algn="l">
              <a:defRPr lang="en-GB" sz="1200" spc="0">
                <a:solidFill>
                  <a:schemeClr val="bg1"/>
                </a:solidFill>
              </a:defRPr>
            </a:lvl1pPr>
          </a:lstStyle>
          <a:p>
            <a:pPr rtl="0"/>
            <a:r>
              <a:rPr lang="en-GB"/>
              <a:t>Scientific findings</a:t>
            </a:r>
          </a:p>
        </p:txBody>
      </p:sp>
      <p:sp>
        <p:nvSpPr>
          <p:cNvPr id="16" name="Slide Number Placeholder 5">
            <a:extLst>
              <a:ext uri="{FF2B5EF4-FFF2-40B4-BE49-F238E27FC236}">
                <a16:creationId xmlns:a16="http://schemas.microsoft.com/office/drawing/2014/main" id="{5B30F573-4108-8909-3C0A-D2447A10921D}"/>
              </a:ext>
            </a:extLst>
          </p:cNvPr>
          <p:cNvSpPr>
            <a:spLocks noGrp="1"/>
          </p:cNvSpPr>
          <p:nvPr>
            <p:ph type="sldNum" sz="quarter" idx="12"/>
          </p:nvPr>
        </p:nvSpPr>
        <p:spPr>
          <a:xfrm>
            <a:off x="9140971" y="6226198"/>
            <a:ext cx="2743200" cy="365125"/>
          </a:xfrm>
        </p:spPr>
        <p:txBody>
          <a:bodyPr rtlCol="0">
            <a:noAutofit/>
          </a:bodyPr>
          <a:lstStyle>
            <a:lvl1pPr>
              <a:defRPr lang="en-GB" sz="1200">
                <a:solidFill>
                  <a:schemeClr val="bg1"/>
                </a:solidFill>
              </a:defRPr>
            </a:lvl1pPr>
          </a:lstStyle>
          <a:p>
            <a:pPr rtl="0"/>
            <a:fld id="{FE024F78-56A6-7740-B68D-8D4D026EDF3F}" type="slidenum">
              <a:rPr lang="en-GB" smtClean="0"/>
              <a:pPr/>
              <a:t>‹#›</a:t>
            </a:fld>
            <a:endParaRPr lang="en-GB" dirty="0"/>
          </a:p>
        </p:txBody>
      </p:sp>
      <p:sp>
        <p:nvSpPr>
          <p:cNvPr id="17" name="Graphic 12">
            <a:extLst>
              <a:ext uri="{FF2B5EF4-FFF2-40B4-BE49-F238E27FC236}">
                <a16:creationId xmlns:a16="http://schemas.microsoft.com/office/drawing/2014/main" id="{3EDBAD98-791B-7F40-4F48-85CFC9ECABBE}"/>
              </a:ext>
            </a:extLst>
          </p:cNvPr>
          <p:cNvSpPr/>
          <p:nvPr userDrawn="1"/>
        </p:nvSpPr>
        <p:spPr>
          <a:xfrm>
            <a:off x="607054" y="1882473"/>
            <a:ext cx="45719" cy="37785"/>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defPPr>
              <a:defRPr lang="en-GB"/>
            </a:defPPr>
          </a:lstStyle>
          <a:p>
            <a:pPr rtl="0"/>
            <a:endParaRPr lang="en-GB" dirty="0"/>
          </a:p>
        </p:txBody>
      </p:sp>
      <p:sp>
        <p:nvSpPr>
          <p:cNvPr id="19" name="Graphic 12">
            <a:extLst>
              <a:ext uri="{FF2B5EF4-FFF2-40B4-BE49-F238E27FC236}">
                <a16:creationId xmlns:a16="http://schemas.microsoft.com/office/drawing/2014/main" id="{E3D81F90-4EAE-8C26-A885-E7B59E49164A}"/>
              </a:ext>
            </a:extLst>
          </p:cNvPr>
          <p:cNvSpPr/>
          <p:nvPr userDrawn="1"/>
        </p:nvSpPr>
        <p:spPr>
          <a:xfrm>
            <a:off x="11685964" y="2868248"/>
            <a:ext cx="45719" cy="37785"/>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defPPr>
              <a:defRPr lang="en-GB"/>
            </a:defPPr>
          </a:lstStyle>
          <a:p>
            <a:pPr rtl="0"/>
            <a:endParaRPr lang="en-GB" dirty="0"/>
          </a:p>
        </p:txBody>
      </p:sp>
    </p:spTree>
    <p:extLst>
      <p:ext uri="{BB962C8B-B14F-4D97-AF65-F5344CB8AC3E}">
        <p14:creationId xmlns:p14="http://schemas.microsoft.com/office/powerpoint/2010/main" val="174074619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ustom Layout">
    <p:bg>
      <p:bgPr>
        <a:gradFill>
          <a:gsLst>
            <a:gs pos="79986">
              <a:schemeClr val="accent6">
                <a:lumMod val="50000"/>
              </a:schemeClr>
            </a:gs>
            <a:gs pos="39018">
              <a:srgbClr val="020C12"/>
            </a:gs>
            <a:gs pos="15000">
              <a:schemeClr val="accent4">
                <a:lumMod val="50000"/>
              </a:schemeClr>
            </a:gs>
            <a:gs pos="0">
              <a:schemeClr val="accent4"/>
            </a:gs>
            <a:gs pos="99000">
              <a:schemeClr val="tx2"/>
            </a:gs>
          </a:gsLst>
          <a:lin ang="7200000" scaled="0"/>
        </a:gra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57E44934-AEEA-561B-0ADE-A0E419F72E34}"/>
              </a:ext>
            </a:extLst>
          </p:cNvPr>
          <p:cNvSpPr/>
          <p:nvPr userDrawn="1"/>
        </p:nvSpPr>
        <p:spPr>
          <a:xfrm>
            <a:off x="0" y="4477"/>
            <a:ext cx="12192000" cy="685352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GB"/>
            </a:defPPr>
          </a:lstStyle>
          <a:p>
            <a:pPr algn="ctr" rtl="0"/>
            <a:endParaRPr lang="en-GB" dirty="0"/>
          </a:p>
        </p:txBody>
      </p:sp>
      <p:sp>
        <p:nvSpPr>
          <p:cNvPr id="2" name="Title 1">
            <a:extLst>
              <a:ext uri="{FF2B5EF4-FFF2-40B4-BE49-F238E27FC236}">
                <a16:creationId xmlns:a16="http://schemas.microsoft.com/office/drawing/2014/main" id="{EB87731F-00C5-9B08-2819-491BDD0E10F0}"/>
              </a:ext>
            </a:extLst>
          </p:cNvPr>
          <p:cNvSpPr>
            <a:spLocks noGrp="1"/>
          </p:cNvSpPr>
          <p:nvPr>
            <p:ph type="title"/>
          </p:nvPr>
        </p:nvSpPr>
        <p:spPr/>
        <p:txBody>
          <a:bodyPr rtlCol="0">
            <a:noAutofit/>
          </a:bodyPr>
          <a:lstStyle>
            <a:lvl1pPr algn="ctr">
              <a:defRPr lang="en-GB" spc="0"/>
            </a:lvl1pPr>
          </a:lstStyle>
          <a:p>
            <a:pPr rtl="0"/>
            <a:r>
              <a:rPr lang="en-US"/>
              <a:t>Click to edit Master title style</a:t>
            </a:r>
            <a:endParaRPr lang="en-GB"/>
          </a:p>
        </p:txBody>
      </p:sp>
      <p:sp>
        <p:nvSpPr>
          <p:cNvPr id="26" name="Content Placeholder 3">
            <a:extLst>
              <a:ext uri="{FF2B5EF4-FFF2-40B4-BE49-F238E27FC236}">
                <a16:creationId xmlns:a16="http://schemas.microsoft.com/office/drawing/2014/main" id="{8476BD1A-F3CD-7831-B675-4B30DB13BBB4}"/>
              </a:ext>
            </a:extLst>
          </p:cNvPr>
          <p:cNvSpPr>
            <a:spLocks noGrp="1"/>
          </p:cNvSpPr>
          <p:nvPr>
            <p:ph sz="quarter" idx="29"/>
          </p:nvPr>
        </p:nvSpPr>
        <p:spPr>
          <a:xfrm>
            <a:off x="838200" y="2234612"/>
            <a:ext cx="2743200" cy="2743200"/>
          </a:xfrm>
          <a:solidFill>
            <a:schemeClr val="bg2"/>
          </a:solidFill>
        </p:spPr>
        <p:txBody>
          <a:bodyPr rtlCol="0">
            <a:noAutofit/>
          </a:bodyPr>
          <a:lstStyle>
            <a:lvl1pPr>
              <a:defRPr lang="en-GB" sz="1800"/>
            </a:lvl1pPr>
            <a:lvl2pPr>
              <a:defRPr lang="en-GB" sz="1600"/>
            </a:lvl2pPr>
            <a:lvl3pPr>
              <a:defRPr lang="en-GB" sz="1400"/>
            </a:lvl3pPr>
            <a:lvl4pPr>
              <a:defRPr lang="en-GB" sz="1200"/>
            </a:lvl4pPr>
            <a:lvl5pPr>
              <a:defRPr lang="en-GB" sz="1200"/>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23" name="Content Placeholder 3">
            <a:extLst>
              <a:ext uri="{FF2B5EF4-FFF2-40B4-BE49-F238E27FC236}">
                <a16:creationId xmlns:a16="http://schemas.microsoft.com/office/drawing/2014/main" id="{00056BB6-6681-5F18-0707-36FF788E8B7D}"/>
              </a:ext>
            </a:extLst>
          </p:cNvPr>
          <p:cNvSpPr>
            <a:spLocks noGrp="1"/>
          </p:cNvSpPr>
          <p:nvPr>
            <p:ph sz="quarter" idx="31"/>
          </p:nvPr>
        </p:nvSpPr>
        <p:spPr>
          <a:xfrm>
            <a:off x="3649398" y="1743093"/>
            <a:ext cx="4848110" cy="3833614"/>
          </a:xfrm>
          <a:solidFill>
            <a:schemeClr val="bg2"/>
          </a:solidFill>
        </p:spPr>
        <p:txBody>
          <a:bodyPr rtlCol="0">
            <a:noAutofit/>
          </a:bodyPr>
          <a:lstStyle>
            <a:lvl1pPr>
              <a:defRPr lang="en-GB" sz="1800"/>
            </a:lvl1pPr>
            <a:lvl2pPr>
              <a:defRPr lang="en-GB" sz="1600"/>
            </a:lvl2pPr>
            <a:lvl3pPr>
              <a:defRPr lang="en-GB" sz="1400"/>
            </a:lvl3pPr>
            <a:lvl4pPr>
              <a:defRPr lang="en-GB" sz="1200"/>
            </a:lvl4pPr>
            <a:lvl5pPr>
              <a:defRPr lang="en-GB" sz="1200"/>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17" name="Content Placeholder 3">
            <a:extLst>
              <a:ext uri="{FF2B5EF4-FFF2-40B4-BE49-F238E27FC236}">
                <a16:creationId xmlns:a16="http://schemas.microsoft.com/office/drawing/2014/main" id="{DA861960-A20F-381C-EC4B-C2A0F840B4C9}"/>
              </a:ext>
            </a:extLst>
          </p:cNvPr>
          <p:cNvSpPr>
            <a:spLocks noGrp="1"/>
          </p:cNvSpPr>
          <p:nvPr>
            <p:ph sz="quarter" idx="30"/>
          </p:nvPr>
        </p:nvSpPr>
        <p:spPr>
          <a:xfrm>
            <a:off x="8554054" y="2234612"/>
            <a:ext cx="2743200" cy="2735210"/>
          </a:xfrm>
          <a:solidFill>
            <a:schemeClr val="bg2"/>
          </a:solidFill>
        </p:spPr>
        <p:txBody>
          <a:bodyPr rtlCol="0">
            <a:noAutofit/>
          </a:bodyPr>
          <a:lstStyle>
            <a:lvl1pPr>
              <a:defRPr lang="en-GB" sz="1800"/>
            </a:lvl1pPr>
            <a:lvl2pPr>
              <a:defRPr lang="en-GB" sz="1600"/>
            </a:lvl2pPr>
            <a:lvl3pPr>
              <a:defRPr lang="en-GB" sz="1400"/>
            </a:lvl3pPr>
            <a:lvl4pPr>
              <a:defRPr lang="en-GB" sz="1200"/>
            </a:lvl4pPr>
            <a:lvl5pPr>
              <a:defRPr lang="en-GB" sz="1200"/>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14" name="Text Placeholder 5">
            <a:extLst>
              <a:ext uri="{FF2B5EF4-FFF2-40B4-BE49-F238E27FC236}">
                <a16:creationId xmlns:a16="http://schemas.microsoft.com/office/drawing/2014/main" id="{584954C9-4281-0277-452A-6BD47D8FAF39}"/>
              </a:ext>
            </a:extLst>
          </p:cNvPr>
          <p:cNvSpPr>
            <a:spLocks noGrp="1"/>
          </p:cNvSpPr>
          <p:nvPr>
            <p:ph type="body" sz="quarter" idx="28" hasCustomPrompt="1"/>
          </p:nvPr>
        </p:nvSpPr>
        <p:spPr>
          <a:xfrm>
            <a:off x="838200" y="5576707"/>
            <a:ext cx="10515600" cy="613963"/>
          </a:xfrm>
        </p:spPr>
        <p:txBody>
          <a:bodyPr rtlCol="0" anchor="ctr">
            <a:noAutofit/>
          </a:bodyPr>
          <a:lstStyle>
            <a:lvl1pPr marL="0" indent="0" algn="ctr">
              <a:lnSpc>
                <a:spcPct val="100000"/>
              </a:lnSpc>
              <a:buFontTx/>
              <a:buNone/>
              <a:defRPr lang="en-GB" sz="1600">
                <a:solidFill>
                  <a:schemeClr val="bg1"/>
                </a:solidFill>
                <a:latin typeface="Arial Nova" panose="020B0504020202020204" pitchFamily="34" charset="0"/>
              </a:defRPr>
            </a:lvl1pPr>
          </a:lstStyle>
          <a:p>
            <a:pPr rtl="0"/>
            <a:r>
              <a:rPr lang="en-GB">
                <a:solidFill>
                  <a:schemeClr val="bg1"/>
                </a:solidFill>
              </a:rPr>
              <a:t>Click to edit master text style</a:t>
            </a:r>
          </a:p>
        </p:txBody>
      </p:sp>
      <p:sp>
        <p:nvSpPr>
          <p:cNvPr id="24" name="Graphic 12">
            <a:extLst>
              <a:ext uri="{FF2B5EF4-FFF2-40B4-BE49-F238E27FC236}">
                <a16:creationId xmlns:a16="http://schemas.microsoft.com/office/drawing/2014/main" id="{19D5DAAF-67AD-0ADB-6FC2-7D9A92AE0BD0}"/>
              </a:ext>
            </a:extLst>
          </p:cNvPr>
          <p:cNvSpPr/>
          <p:nvPr userDrawn="1"/>
        </p:nvSpPr>
        <p:spPr>
          <a:xfrm>
            <a:off x="11170456" y="969148"/>
            <a:ext cx="100584" cy="100584"/>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8581"/>
            </a:schemeClr>
          </a:solidFill>
          <a:ln w="422" cap="flat">
            <a:noFill/>
            <a:prstDash val="solid"/>
            <a:miter/>
          </a:ln>
        </p:spPr>
        <p:txBody>
          <a:bodyPr rtlCol="0" anchor="ctr">
            <a:noAutofit/>
          </a:bodyPr>
          <a:lstStyle>
            <a:defPPr>
              <a:defRPr lang="en-GB"/>
            </a:defPPr>
          </a:lstStyle>
          <a:p>
            <a:pPr rtl="0"/>
            <a:endParaRPr lang="en-GB" dirty="0"/>
          </a:p>
        </p:txBody>
      </p:sp>
      <p:sp>
        <p:nvSpPr>
          <p:cNvPr id="25" name="Oval 24">
            <a:extLst>
              <a:ext uri="{FF2B5EF4-FFF2-40B4-BE49-F238E27FC236}">
                <a16:creationId xmlns:a16="http://schemas.microsoft.com/office/drawing/2014/main" id="{138C17DA-981F-0BA8-3CD8-5ADAFFFB5412}"/>
              </a:ext>
            </a:extLst>
          </p:cNvPr>
          <p:cNvSpPr/>
          <p:nvPr userDrawn="1"/>
        </p:nvSpPr>
        <p:spPr>
          <a:xfrm>
            <a:off x="1876516" y="1290549"/>
            <a:ext cx="144379" cy="144379"/>
          </a:xfrm>
          <a:prstGeom prst="ellipse">
            <a:avLst/>
          </a:prstGeom>
          <a:noFill/>
          <a:ln>
            <a:solidFill>
              <a:schemeClr val="accent4">
                <a:lumMod val="60000"/>
                <a:lumOff val="40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GB"/>
            </a:defPPr>
          </a:lstStyle>
          <a:p>
            <a:pPr algn="ctr" rtl="0"/>
            <a:endParaRPr lang="en-GB" dirty="0"/>
          </a:p>
        </p:txBody>
      </p:sp>
      <p:sp>
        <p:nvSpPr>
          <p:cNvPr id="13" name="Footer Placeholder 4">
            <a:extLst>
              <a:ext uri="{FF2B5EF4-FFF2-40B4-BE49-F238E27FC236}">
                <a16:creationId xmlns:a16="http://schemas.microsoft.com/office/drawing/2014/main" id="{4848A31F-7C70-BCA2-A2B0-D6C4100829B5}"/>
              </a:ext>
            </a:extLst>
          </p:cNvPr>
          <p:cNvSpPr>
            <a:spLocks noGrp="1"/>
          </p:cNvSpPr>
          <p:nvPr>
            <p:ph type="ftr" sz="quarter" idx="11"/>
          </p:nvPr>
        </p:nvSpPr>
        <p:spPr>
          <a:xfrm>
            <a:off x="336405" y="6237287"/>
            <a:ext cx="4114800" cy="365125"/>
          </a:xfrm>
        </p:spPr>
        <p:txBody>
          <a:bodyPr rtlCol="0">
            <a:noAutofit/>
          </a:bodyPr>
          <a:lstStyle>
            <a:lvl1pPr algn="l">
              <a:defRPr lang="en-GB" sz="1200" spc="0">
                <a:solidFill>
                  <a:schemeClr val="bg1"/>
                </a:solidFill>
              </a:defRPr>
            </a:lvl1pPr>
          </a:lstStyle>
          <a:p>
            <a:pPr rtl="0"/>
            <a:r>
              <a:rPr lang="en-GB"/>
              <a:t>Scientific findings</a:t>
            </a:r>
          </a:p>
        </p:txBody>
      </p:sp>
      <p:sp>
        <p:nvSpPr>
          <p:cNvPr id="15" name="Slide Number Placeholder 5">
            <a:extLst>
              <a:ext uri="{FF2B5EF4-FFF2-40B4-BE49-F238E27FC236}">
                <a16:creationId xmlns:a16="http://schemas.microsoft.com/office/drawing/2014/main" id="{A9FED265-6FB8-0B0E-967A-10AF6EF773A7}"/>
              </a:ext>
            </a:extLst>
          </p:cNvPr>
          <p:cNvSpPr>
            <a:spLocks noGrp="1"/>
          </p:cNvSpPr>
          <p:nvPr>
            <p:ph type="sldNum" sz="quarter" idx="12"/>
          </p:nvPr>
        </p:nvSpPr>
        <p:spPr>
          <a:xfrm>
            <a:off x="9140971" y="6226198"/>
            <a:ext cx="2743200" cy="365125"/>
          </a:xfrm>
        </p:spPr>
        <p:txBody>
          <a:bodyPr rtlCol="0">
            <a:noAutofit/>
          </a:bodyPr>
          <a:lstStyle>
            <a:lvl1pPr>
              <a:defRPr lang="en-GB" sz="1200">
                <a:solidFill>
                  <a:schemeClr val="bg1"/>
                </a:solidFill>
              </a:defRPr>
            </a:lvl1pPr>
          </a:lstStyle>
          <a:p>
            <a:pPr rtl="0"/>
            <a:fld id="{FE024F78-56A6-7740-B68D-8D4D026EDF3F}" type="slidenum">
              <a:rPr lang="en-GB" smtClean="0"/>
              <a:pPr/>
              <a:t>‹#›</a:t>
            </a:fld>
            <a:endParaRPr lang="en-GB" dirty="0"/>
          </a:p>
        </p:txBody>
      </p:sp>
      <p:sp>
        <p:nvSpPr>
          <p:cNvPr id="16" name="Graphic 12">
            <a:extLst>
              <a:ext uri="{FF2B5EF4-FFF2-40B4-BE49-F238E27FC236}">
                <a16:creationId xmlns:a16="http://schemas.microsoft.com/office/drawing/2014/main" id="{B7E94463-D34E-7B78-40B0-21660AE939E4}"/>
              </a:ext>
            </a:extLst>
          </p:cNvPr>
          <p:cNvSpPr/>
          <p:nvPr userDrawn="1"/>
        </p:nvSpPr>
        <p:spPr>
          <a:xfrm>
            <a:off x="688076" y="5192833"/>
            <a:ext cx="45719" cy="37785"/>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defPPr>
              <a:defRPr lang="en-GB"/>
            </a:defPPr>
          </a:lstStyle>
          <a:p>
            <a:pPr rtl="0"/>
            <a:endParaRPr lang="en-GB" dirty="0"/>
          </a:p>
        </p:txBody>
      </p:sp>
    </p:spTree>
    <p:extLst>
      <p:ext uri="{BB962C8B-B14F-4D97-AF65-F5344CB8AC3E}">
        <p14:creationId xmlns:p14="http://schemas.microsoft.com/office/powerpoint/2010/main" val="42205291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Custom Layout">
    <p:bg>
      <p:bgPr>
        <a:gradFill>
          <a:gsLst>
            <a:gs pos="82003">
              <a:schemeClr val="accent6"/>
            </a:gs>
            <a:gs pos="39982">
              <a:srgbClr val="020D13"/>
            </a:gs>
            <a:gs pos="14000">
              <a:schemeClr val="accent4">
                <a:lumMod val="50000"/>
              </a:schemeClr>
            </a:gs>
            <a:gs pos="0">
              <a:schemeClr val="accent4"/>
            </a:gs>
            <a:gs pos="98000">
              <a:schemeClr val="tx2"/>
            </a:gs>
          </a:gsLst>
          <a:lin ang="8400000" scaled="0"/>
        </a:gradFill>
        <a:effectLst/>
      </p:bgPr>
    </p:bg>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C32CE5E0-A271-3F02-95B0-2A27489DEFD2}"/>
              </a:ext>
            </a:extLst>
          </p:cNvPr>
          <p:cNvPicPr>
            <a:picLocks noChangeAspect="1"/>
          </p:cNvPicPr>
          <p:nvPr userDrawn="1"/>
        </p:nvPicPr>
        <p:blipFill rotWithShape="1">
          <a:blip r:embed="rId2">
            <a:alphaModFix amt="14000"/>
          </a:blip>
          <a:srcRect l="30375" t="11383" b="18991"/>
          <a:stretch/>
        </p:blipFill>
        <p:spPr>
          <a:xfrm>
            <a:off x="0" y="1"/>
            <a:ext cx="12192000" cy="6858000"/>
          </a:xfrm>
          <a:prstGeom prst="rect">
            <a:avLst/>
          </a:prstGeom>
          <a:effectLst>
            <a:outerShdw blurRad="50800" dist="50800" sx="1000" sy="1000" algn="ctr" rotWithShape="0">
              <a:srgbClr val="000000"/>
            </a:outerShdw>
            <a:reflection endPos="0" dist="50800" dir="5400000" sy="-100000" algn="bl" rotWithShape="0"/>
          </a:effectLst>
        </p:spPr>
      </p:pic>
      <p:sp>
        <p:nvSpPr>
          <p:cNvPr id="18" name="Rectangle 17">
            <a:extLst>
              <a:ext uri="{FF2B5EF4-FFF2-40B4-BE49-F238E27FC236}">
                <a16:creationId xmlns:a16="http://schemas.microsoft.com/office/drawing/2014/main" id="{64AEACF2-BE4A-08C5-F323-8ED695B39E06}"/>
              </a:ext>
            </a:extLst>
          </p:cNvPr>
          <p:cNvSpPr/>
          <p:nvPr userDrawn="1"/>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GB"/>
            </a:defPPr>
          </a:lstStyle>
          <a:p>
            <a:pPr algn="ctr" rtl="0"/>
            <a:endParaRPr lang="en-GB" dirty="0"/>
          </a:p>
        </p:txBody>
      </p:sp>
      <p:sp>
        <p:nvSpPr>
          <p:cNvPr id="2" name="Title 1">
            <a:extLst>
              <a:ext uri="{FF2B5EF4-FFF2-40B4-BE49-F238E27FC236}">
                <a16:creationId xmlns:a16="http://schemas.microsoft.com/office/drawing/2014/main" id="{B4CF52F7-0472-2EF4-1223-1785705A2F5E}"/>
              </a:ext>
            </a:extLst>
          </p:cNvPr>
          <p:cNvSpPr>
            <a:spLocks noGrp="1"/>
          </p:cNvSpPr>
          <p:nvPr>
            <p:ph type="title"/>
          </p:nvPr>
        </p:nvSpPr>
        <p:spPr>
          <a:xfrm>
            <a:off x="849351" y="365125"/>
            <a:ext cx="10515600" cy="1325563"/>
          </a:xfrm>
        </p:spPr>
        <p:txBody>
          <a:bodyPr rtlCol="0">
            <a:noAutofit/>
          </a:bodyPr>
          <a:lstStyle>
            <a:lvl1pPr algn="ctr">
              <a:defRPr lang="en-GB" spc="0"/>
            </a:lvl1pPr>
          </a:lstStyle>
          <a:p>
            <a:pPr rtl="0"/>
            <a:r>
              <a:rPr lang="en-US"/>
              <a:t>Click to edit Master title style</a:t>
            </a:r>
            <a:endParaRPr lang="en-GB"/>
          </a:p>
        </p:txBody>
      </p:sp>
      <p:sp>
        <p:nvSpPr>
          <p:cNvPr id="21" name="Content Placeholder 3">
            <a:extLst>
              <a:ext uri="{FF2B5EF4-FFF2-40B4-BE49-F238E27FC236}">
                <a16:creationId xmlns:a16="http://schemas.microsoft.com/office/drawing/2014/main" id="{2A5F4FEA-EFFD-2913-9734-00CA69A215E5}"/>
              </a:ext>
            </a:extLst>
          </p:cNvPr>
          <p:cNvSpPr>
            <a:spLocks noGrp="1"/>
          </p:cNvSpPr>
          <p:nvPr>
            <p:ph sz="quarter" idx="29"/>
          </p:nvPr>
        </p:nvSpPr>
        <p:spPr>
          <a:xfrm>
            <a:off x="1494453" y="2057399"/>
            <a:ext cx="6430348" cy="3352163"/>
          </a:xfrm>
          <a:solidFill>
            <a:schemeClr val="bg2"/>
          </a:solidFill>
        </p:spPr>
        <p:txBody>
          <a:bodyPr rtlCol="0">
            <a:noAutofit/>
          </a:bodyPr>
          <a:lstStyle>
            <a:lvl1pPr>
              <a:defRPr lang="en-GB" sz="1800"/>
            </a:lvl1pPr>
            <a:lvl2pPr>
              <a:defRPr lang="en-GB" sz="1600"/>
            </a:lvl2pPr>
            <a:lvl3pPr>
              <a:defRPr lang="en-GB" sz="1400"/>
            </a:lvl3pPr>
            <a:lvl4pPr>
              <a:defRPr lang="en-GB" sz="1200"/>
            </a:lvl4pPr>
            <a:lvl5pPr>
              <a:defRPr lang="en-GB" sz="1200"/>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4" name="Picture Placeholder 3">
            <a:extLst>
              <a:ext uri="{FF2B5EF4-FFF2-40B4-BE49-F238E27FC236}">
                <a16:creationId xmlns:a16="http://schemas.microsoft.com/office/drawing/2014/main" id="{EB9156B9-9B42-6D12-4F4C-6DA6A98B333D}"/>
              </a:ext>
            </a:extLst>
          </p:cNvPr>
          <p:cNvSpPr>
            <a:spLocks noGrp="1"/>
          </p:cNvSpPr>
          <p:nvPr>
            <p:ph type="pic" sz="quarter" idx="30"/>
          </p:nvPr>
        </p:nvSpPr>
        <p:spPr>
          <a:xfrm>
            <a:off x="8324850" y="2055812"/>
            <a:ext cx="2373313" cy="3353751"/>
          </a:xfrm>
          <a:solidFill>
            <a:schemeClr val="bg2"/>
          </a:solidFill>
        </p:spPr>
        <p:txBody>
          <a:bodyPr rtlCol="0" anchor="ctr">
            <a:noAutofit/>
          </a:bodyPr>
          <a:lstStyle>
            <a:lvl1pPr algn="ctr">
              <a:defRPr lang="en-GB" sz="1800">
                <a:solidFill>
                  <a:schemeClr val="tx1"/>
                </a:solidFill>
              </a:defRPr>
            </a:lvl1pPr>
          </a:lstStyle>
          <a:p>
            <a:pPr rtl="0"/>
            <a:r>
              <a:rPr lang="en-US"/>
              <a:t>Click icon to add picture</a:t>
            </a:r>
            <a:endParaRPr lang="en-GB" dirty="0"/>
          </a:p>
        </p:txBody>
      </p:sp>
      <p:sp>
        <p:nvSpPr>
          <p:cNvPr id="7" name="Graphic 15">
            <a:extLst>
              <a:ext uri="{FF2B5EF4-FFF2-40B4-BE49-F238E27FC236}">
                <a16:creationId xmlns:a16="http://schemas.microsoft.com/office/drawing/2014/main" id="{0F80B8C5-F10F-2547-E085-FA5D266DDF76}"/>
              </a:ext>
            </a:extLst>
          </p:cNvPr>
          <p:cNvSpPr/>
          <p:nvPr userDrawn="1"/>
        </p:nvSpPr>
        <p:spPr>
          <a:xfrm>
            <a:off x="1098137" y="2693558"/>
            <a:ext cx="128016" cy="128016"/>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accent4">
              <a:lumMod val="60000"/>
              <a:lumOff val="40000"/>
              <a:alpha val="49071"/>
            </a:schemeClr>
          </a:solidFill>
          <a:ln w="610" cap="flat">
            <a:noFill/>
            <a:prstDash val="solid"/>
            <a:miter/>
          </a:ln>
        </p:spPr>
        <p:txBody>
          <a:bodyPr rtlCol="0" anchor="ctr">
            <a:noAutofit/>
          </a:bodyPr>
          <a:lstStyle>
            <a:defPPr>
              <a:defRPr lang="en-GB"/>
            </a:defPPr>
          </a:lstStyle>
          <a:p>
            <a:pPr rtl="0"/>
            <a:endParaRPr lang="en-GB" dirty="0"/>
          </a:p>
        </p:txBody>
      </p:sp>
      <p:sp>
        <p:nvSpPr>
          <p:cNvPr id="9" name="Graphic 12">
            <a:extLst>
              <a:ext uri="{FF2B5EF4-FFF2-40B4-BE49-F238E27FC236}">
                <a16:creationId xmlns:a16="http://schemas.microsoft.com/office/drawing/2014/main" id="{38898B79-1550-A6AC-FE9B-CBDD2DDE9EB0}"/>
              </a:ext>
            </a:extLst>
          </p:cNvPr>
          <p:cNvSpPr/>
          <p:nvPr userDrawn="1"/>
        </p:nvSpPr>
        <p:spPr>
          <a:xfrm>
            <a:off x="1225881" y="4503806"/>
            <a:ext cx="100584" cy="100584"/>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defPPr>
              <a:defRPr lang="en-GB"/>
            </a:defPPr>
          </a:lstStyle>
          <a:p>
            <a:pPr rtl="0"/>
            <a:endParaRPr lang="en-GB" dirty="0"/>
          </a:p>
        </p:txBody>
      </p:sp>
      <p:sp>
        <p:nvSpPr>
          <p:cNvPr id="14" name="Footer Placeholder 4">
            <a:extLst>
              <a:ext uri="{FF2B5EF4-FFF2-40B4-BE49-F238E27FC236}">
                <a16:creationId xmlns:a16="http://schemas.microsoft.com/office/drawing/2014/main" id="{C89F2857-55B5-64B7-59A5-3B565E8D1A2A}"/>
              </a:ext>
            </a:extLst>
          </p:cNvPr>
          <p:cNvSpPr>
            <a:spLocks noGrp="1"/>
          </p:cNvSpPr>
          <p:nvPr>
            <p:ph type="ftr" sz="quarter" idx="11"/>
          </p:nvPr>
        </p:nvSpPr>
        <p:spPr>
          <a:xfrm>
            <a:off x="336405" y="6237287"/>
            <a:ext cx="4114800" cy="365125"/>
          </a:xfrm>
        </p:spPr>
        <p:txBody>
          <a:bodyPr rtlCol="0">
            <a:noAutofit/>
          </a:bodyPr>
          <a:lstStyle>
            <a:lvl1pPr algn="l">
              <a:defRPr lang="en-GB" sz="1200" spc="0">
                <a:solidFill>
                  <a:schemeClr val="bg1"/>
                </a:solidFill>
              </a:defRPr>
            </a:lvl1pPr>
          </a:lstStyle>
          <a:p>
            <a:pPr rtl="0"/>
            <a:r>
              <a:rPr lang="en-GB"/>
              <a:t>Scientific findings</a:t>
            </a:r>
          </a:p>
        </p:txBody>
      </p:sp>
      <p:sp>
        <p:nvSpPr>
          <p:cNvPr id="20" name="Slide Number Placeholder 5">
            <a:extLst>
              <a:ext uri="{FF2B5EF4-FFF2-40B4-BE49-F238E27FC236}">
                <a16:creationId xmlns:a16="http://schemas.microsoft.com/office/drawing/2014/main" id="{B702CC53-A6C1-26BA-DC75-CF9EF670E735}"/>
              </a:ext>
            </a:extLst>
          </p:cNvPr>
          <p:cNvSpPr>
            <a:spLocks noGrp="1"/>
          </p:cNvSpPr>
          <p:nvPr>
            <p:ph type="sldNum" sz="quarter" idx="12"/>
          </p:nvPr>
        </p:nvSpPr>
        <p:spPr>
          <a:xfrm>
            <a:off x="9140971" y="6226198"/>
            <a:ext cx="2743200" cy="365125"/>
          </a:xfrm>
        </p:spPr>
        <p:txBody>
          <a:bodyPr rtlCol="0">
            <a:noAutofit/>
          </a:bodyPr>
          <a:lstStyle>
            <a:lvl1pPr>
              <a:defRPr lang="en-GB" sz="1200">
                <a:solidFill>
                  <a:schemeClr val="bg1"/>
                </a:solidFill>
              </a:defRPr>
            </a:lvl1pPr>
          </a:lstStyle>
          <a:p>
            <a:pPr rtl="0"/>
            <a:fld id="{FE024F78-56A6-7740-B68D-8D4D026EDF3F}" type="slidenum">
              <a:rPr lang="en-GB" smtClean="0"/>
              <a:pPr/>
              <a:t>‹#›</a:t>
            </a:fld>
            <a:endParaRPr lang="en-GB" dirty="0"/>
          </a:p>
        </p:txBody>
      </p:sp>
      <p:sp>
        <p:nvSpPr>
          <p:cNvPr id="16" name="Graphic 15">
            <a:extLst>
              <a:ext uri="{FF2B5EF4-FFF2-40B4-BE49-F238E27FC236}">
                <a16:creationId xmlns:a16="http://schemas.microsoft.com/office/drawing/2014/main" id="{55D287F0-FA0C-5618-47B9-31AC978549CC}"/>
              </a:ext>
            </a:extLst>
          </p:cNvPr>
          <p:cNvSpPr/>
          <p:nvPr userDrawn="1"/>
        </p:nvSpPr>
        <p:spPr>
          <a:xfrm>
            <a:off x="11404163" y="4375790"/>
            <a:ext cx="128016" cy="128016"/>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accent4">
              <a:lumMod val="60000"/>
              <a:lumOff val="40000"/>
              <a:alpha val="49071"/>
            </a:schemeClr>
          </a:solidFill>
          <a:ln w="610" cap="flat">
            <a:noFill/>
            <a:prstDash val="solid"/>
            <a:miter/>
          </a:ln>
        </p:spPr>
        <p:txBody>
          <a:bodyPr rtlCol="0" anchor="ctr">
            <a:noAutofit/>
          </a:bodyPr>
          <a:lstStyle>
            <a:defPPr>
              <a:defRPr lang="en-GB"/>
            </a:defPPr>
          </a:lstStyle>
          <a:p>
            <a:pPr rtl="0"/>
            <a:endParaRPr lang="en-GB" dirty="0"/>
          </a:p>
        </p:txBody>
      </p:sp>
      <p:sp>
        <p:nvSpPr>
          <p:cNvPr id="17" name="Graphic 12">
            <a:extLst>
              <a:ext uri="{FF2B5EF4-FFF2-40B4-BE49-F238E27FC236}">
                <a16:creationId xmlns:a16="http://schemas.microsoft.com/office/drawing/2014/main" id="{437FDA18-E199-E2F6-264B-D9B6E241E574}"/>
              </a:ext>
            </a:extLst>
          </p:cNvPr>
          <p:cNvSpPr/>
          <p:nvPr userDrawn="1"/>
        </p:nvSpPr>
        <p:spPr>
          <a:xfrm>
            <a:off x="653351" y="5192833"/>
            <a:ext cx="45719" cy="37785"/>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defPPr>
              <a:defRPr lang="en-GB"/>
            </a:defPPr>
          </a:lstStyle>
          <a:p>
            <a:pPr rtl="0"/>
            <a:endParaRPr lang="en-GB" dirty="0"/>
          </a:p>
        </p:txBody>
      </p:sp>
    </p:spTree>
    <p:extLst>
      <p:ext uri="{BB962C8B-B14F-4D97-AF65-F5344CB8AC3E}">
        <p14:creationId xmlns:p14="http://schemas.microsoft.com/office/powerpoint/2010/main" val="88122271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Custom Layout">
    <p:bg>
      <p:bgPr>
        <a:gradFill>
          <a:gsLst>
            <a:gs pos="81987">
              <a:schemeClr val="accent6">
                <a:lumMod val="50000"/>
              </a:schemeClr>
            </a:gs>
            <a:gs pos="35040">
              <a:srgbClr val="020B11"/>
            </a:gs>
            <a:gs pos="11979">
              <a:schemeClr val="accent4">
                <a:lumMod val="50000"/>
              </a:schemeClr>
            </a:gs>
            <a:gs pos="0">
              <a:schemeClr val="accent4"/>
            </a:gs>
            <a:gs pos="99000">
              <a:schemeClr val="tx2"/>
            </a:gs>
          </a:gsLst>
          <a:lin ang="5400000" scaled="1"/>
        </a:gradFill>
        <a:effectLst/>
      </p:bgPr>
    </p:bg>
    <p:spTree>
      <p:nvGrpSpPr>
        <p:cNvPr id="1" name=""/>
        <p:cNvGrpSpPr/>
        <p:nvPr/>
      </p:nvGrpSpPr>
      <p:grpSpPr>
        <a:xfrm>
          <a:off x="0" y="0"/>
          <a:ext cx="0" cy="0"/>
          <a:chOff x="0" y="0"/>
          <a:chExt cx="0" cy="0"/>
        </a:xfrm>
      </p:grpSpPr>
      <p:pic>
        <p:nvPicPr>
          <p:cNvPr id="24" name="Content Placeholder 14">
            <a:extLst>
              <a:ext uri="{FF2B5EF4-FFF2-40B4-BE49-F238E27FC236}">
                <a16:creationId xmlns:a16="http://schemas.microsoft.com/office/drawing/2014/main" id="{BD0D7128-6130-EE47-90ED-D45A35B4385D}"/>
              </a:ext>
            </a:extLst>
          </p:cNvPr>
          <p:cNvPicPr>
            <a:picLocks noChangeAspect="1"/>
          </p:cNvPicPr>
          <p:nvPr userDrawn="1"/>
        </p:nvPicPr>
        <p:blipFill>
          <a:blip r:embed="rId2">
            <a:alphaModFix amt="33000"/>
            <a:extLst>
              <a:ext uri="{BEBA8EAE-BF5A-486C-A8C5-ECC9F3942E4B}">
                <a14:imgProps xmlns:a14="http://schemas.microsoft.com/office/drawing/2010/main">
                  <a14:imgLayer r:embed="rId3">
                    <a14:imgEffect>
                      <a14:brightnessContrast bright="-57000"/>
                    </a14:imgEffect>
                  </a14:imgLayer>
                </a14:imgProps>
              </a:ext>
            </a:extLst>
          </a:blip>
          <a:srcRect t="185" b="185"/>
          <a:stretch/>
        </p:blipFill>
        <p:spPr>
          <a:xfrm>
            <a:off x="-6228" y="3074"/>
            <a:ext cx="12192000" cy="6854926"/>
          </a:xfrm>
          <a:prstGeom prst="rect">
            <a:avLst/>
          </a:prstGeom>
        </p:spPr>
      </p:pic>
      <p:pic>
        <p:nvPicPr>
          <p:cNvPr id="6" name="Content Placeholder 14">
            <a:extLst>
              <a:ext uri="{FF2B5EF4-FFF2-40B4-BE49-F238E27FC236}">
                <a16:creationId xmlns:a16="http://schemas.microsoft.com/office/drawing/2014/main" id="{14AC0A97-7D79-3DBE-FB53-A9EBFD806E06}"/>
              </a:ext>
            </a:extLst>
          </p:cNvPr>
          <p:cNvPicPr>
            <a:picLocks noChangeAspect="1"/>
          </p:cNvPicPr>
          <p:nvPr userDrawn="1"/>
        </p:nvPicPr>
        <p:blipFill rotWithShape="1">
          <a:blip r:embed="rId4"/>
          <a:srcRect l="151" t="2692" r="49052" b="2173"/>
          <a:stretch/>
        </p:blipFill>
        <p:spPr>
          <a:xfrm>
            <a:off x="4459945" y="-6350"/>
            <a:ext cx="7732295" cy="6853863"/>
          </a:xfrm>
          <a:prstGeom prst="rect">
            <a:avLst/>
          </a:prstGeom>
        </p:spPr>
      </p:pic>
      <p:sp>
        <p:nvSpPr>
          <p:cNvPr id="15" name="Rectangle 14">
            <a:extLst>
              <a:ext uri="{FF2B5EF4-FFF2-40B4-BE49-F238E27FC236}">
                <a16:creationId xmlns:a16="http://schemas.microsoft.com/office/drawing/2014/main" id="{694206CF-1482-CF6D-D783-1BB21E6F679A}"/>
              </a:ext>
            </a:extLst>
          </p:cNvPr>
          <p:cNvSpPr/>
          <p:nvPr userDrawn="1"/>
        </p:nvSpPr>
        <p:spPr>
          <a:xfrm>
            <a:off x="5698" y="0"/>
            <a:ext cx="6085171"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GB"/>
            </a:defPPr>
          </a:lstStyle>
          <a:p>
            <a:pPr algn="ctr" rtl="0"/>
            <a:endParaRPr lang="en-GB" dirty="0"/>
          </a:p>
        </p:txBody>
      </p:sp>
      <p:cxnSp>
        <p:nvCxnSpPr>
          <p:cNvPr id="19" name="Straight Connector 18">
            <a:extLst>
              <a:ext uri="{FF2B5EF4-FFF2-40B4-BE49-F238E27FC236}">
                <a16:creationId xmlns:a16="http://schemas.microsoft.com/office/drawing/2014/main" id="{2C79405F-38DE-C05D-5E87-4D38F54C79B4}"/>
              </a:ext>
            </a:extLst>
          </p:cNvPr>
          <p:cNvCxnSpPr>
            <a:cxnSpLocks/>
          </p:cNvCxnSpPr>
          <p:nvPr userDrawn="1"/>
        </p:nvCxnSpPr>
        <p:spPr>
          <a:xfrm>
            <a:off x="-12590" y="3125038"/>
            <a:ext cx="4804046" cy="0"/>
          </a:xfrm>
          <a:prstGeom prst="line">
            <a:avLst/>
          </a:prstGeom>
          <a:ln w="25400">
            <a:gradFill>
              <a:gsLst>
                <a:gs pos="0">
                  <a:schemeClr val="accent4">
                    <a:lumMod val="50000"/>
                  </a:schemeClr>
                </a:gs>
                <a:gs pos="100000">
                  <a:schemeClr val="accent6"/>
                </a:gs>
              </a:gsLst>
              <a:lin ang="10800000" scaled="0"/>
            </a:gradFill>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7C904D88-E1BE-F1FA-D405-F55DA966DA84}"/>
              </a:ext>
            </a:extLst>
          </p:cNvPr>
          <p:cNvSpPr/>
          <p:nvPr userDrawn="1"/>
        </p:nvSpPr>
        <p:spPr>
          <a:xfrm>
            <a:off x="705405" y="1144246"/>
            <a:ext cx="126770" cy="126770"/>
          </a:xfrm>
          <a:prstGeom prst="ellipse">
            <a:avLst/>
          </a:prstGeom>
          <a:noFill/>
          <a:ln>
            <a:solidFill>
              <a:schemeClr val="accent4">
                <a:lumMod val="60000"/>
                <a:lumOff val="40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GB"/>
            </a:defPPr>
          </a:lstStyle>
          <a:p>
            <a:pPr algn="ctr" rtl="0"/>
            <a:endParaRPr lang="en-GB" dirty="0"/>
          </a:p>
        </p:txBody>
      </p:sp>
      <p:sp>
        <p:nvSpPr>
          <p:cNvPr id="2" name="Title 1">
            <a:extLst>
              <a:ext uri="{FF2B5EF4-FFF2-40B4-BE49-F238E27FC236}">
                <a16:creationId xmlns:a16="http://schemas.microsoft.com/office/drawing/2014/main" id="{51E83F98-B388-2594-BACB-E3DB652C97D5}"/>
              </a:ext>
            </a:extLst>
          </p:cNvPr>
          <p:cNvSpPr>
            <a:spLocks noGrp="1"/>
          </p:cNvSpPr>
          <p:nvPr>
            <p:ph type="title" hasCustomPrompt="1"/>
          </p:nvPr>
        </p:nvSpPr>
        <p:spPr>
          <a:xfrm>
            <a:off x="1006371" y="1562944"/>
            <a:ext cx="3767257" cy="1358678"/>
          </a:xfrm>
        </p:spPr>
        <p:txBody>
          <a:bodyPr rtlCol="0" anchor="b">
            <a:noAutofit/>
          </a:bodyPr>
          <a:lstStyle>
            <a:defPPr>
              <a:defRPr lang="en-GB"/>
            </a:defPPr>
          </a:lstStyle>
          <a:p>
            <a:pPr rtl="0"/>
            <a:r>
              <a:rPr lang="en-GB"/>
              <a:t>Click to edit title</a:t>
            </a:r>
          </a:p>
        </p:txBody>
      </p:sp>
      <p:sp>
        <p:nvSpPr>
          <p:cNvPr id="28" name="Text Placeholder 3">
            <a:extLst>
              <a:ext uri="{FF2B5EF4-FFF2-40B4-BE49-F238E27FC236}">
                <a16:creationId xmlns:a16="http://schemas.microsoft.com/office/drawing/2014/main" id="{04BA031E-69C2-025F-5A62-37A61D3D5101}"/>
              </a:ext>
            </a:extLst>
          </p:cNvPr>
          <p:cNvSpPr>
            <a:spLocks noGrp="1"/>
          </p:cNvSpPr>
          <p:nvPr>
            <p:ph type="body" sz="quarter" idx="13"/>
          </p:nvPr>
        </p:nvSpPr>
        <p:spPr>
          <a:xfrm>
            <a:off x="1006371" y="3426703"/>
            <a:ext cx="3767257" cy="2616883"/>
          </a:xfrm>
        </p:spPr>
        <p:txBody>
          <a:bodyPr rtlCol="0">
            <a:noAutofit/>
          </a:bodyPr>
          <a:lstStyle>
            <a:lvl1pPr>
              <a:lnSpc>
                <a:spcPct val="100000"/>
              </a:lnSpc>
              <a:defRPr lang="en-GB" sz="1600">
                <a:solidFill>
                  <a:schemeClr val="bg1"/>
                </a:solidFill>
                <a:latin typeface="+mn-lt"/>
              </a:defRPr>
            </a:lvl1pPr>
          </a:lstStyle>
          <a:p>
            <a:pPr lvl="0" rtl="0"/>
            <a:r>
              <a:rPr lang="en-US"/>
              <a:t>Click to edit Master text styles</a:t>
            </a:r>
          </a:p>
        </p:txBody>
      </p:sp>
      <p:sp>
        <p:nvSpPr>
          <p:cNvPr id="16" name="Footer Placeholder 4">
            <a:extLst>
              <a:ext uri="{FF2B5EF4-FFF2-40B4-BE49-F238E27FC236}">
                <a16:creationId xmlns:a16="http://schemas.microsoft.com/office/drawing/2014/main" id="{BA6CCC38-0DC7-93AB-5678-4FB88CE97B45}"/>
              </a:ext>
            </a:extLst>
          </p:cNvPr>
          <p:cNvSpPr>
            <a:spLocks noGrp="1"/>
          </p:cNvSpPr>
          <p:nvPr>
            <p:ph type="ftr" sz="quarter" idx="11"/>
          </p:nvPr>
        </p:nvSpPr>
        <p:spPr>
          <a:xfrm>
            <a:off x="336405" y="6237287"/>
            <a:ext cx="4114800" cy="365125"/>
          </a:xfrm>
        </p:spPr>
        <p:txBody>
          <a:bodyPr rtlCol="0">
            <a:noAutofit/>
          </a:bodyPr>
          <a:lstStyle>
            <a:lvl1pPr algn="l">
              <a:defRPr lang="en-GB" sz="1200" spc="0">
                <a:solidFill>
                  <a:schemeClr val="bg1"/>
                </a:solidFill>
              </a:defRPr>
            </a:lvl1pPr>
          </a:lstStyle>
          <a:p>
            <a:pPr rtl="0"/>
            <a:r>
              <a:rPr lang="en-GB"/>
              <a:t>Scientific findings</a:t>
            </a:r>
          </a:p>
        </p:txBody>
      </p:sp>
      <p:sp>
        <p:nvSpPr>
          <p:cNvPr id="17" name="Slide Number Placeholder 5">
            <a:extLst>
              <a:ext uri="{FF2B5EF4-FFF2-40B4-BE49-F238E27FC236}">
                <a16:creationId xmlns:a16="http://schemas.microsoft.com/office/drawing/2014/main" id="{615ED02F-D1E1-9C00-BD42-A95D595EFB48}"/>
              </a:ext>
            </a:extLst>
          </p:cNvPr>
          <p:cNvSpPr>
            <a:spLocks noGrp="1"/>
          </p:cNvSpPr>
          <p:nvPr>
            <p:ph type="sldNum" sz="quarter" idx="12"/>
          </p:nvPr>
        </p:nvSpPr>
        <p:spPr>
          <a:xfrm>
            <a:off x="9140971" y="6226198"/>
            <a:ext cx="2743200" cy="365125"/>
          </a:xfrm>
        </p:spPr>
        <p:txBody>
          <a:bodyPr rtlCol="0">
            <a:noAutofit/>
          </a:bodyPr>
          <a:lstStyle>
            <a:lvl1pPr>
              <a:defRPr lang="en-GB" sz="1200">
                <a:solidFill>
                  <a:schemeClr val="bg1"/>
                </a:solidFill>
              </a:defRPr>
            </a:lvl1pPr>
          </a:lstStyle>
          <a:p>
            <a:pPr rtl="0"/>
            <a:fld id="{FE024F78-56A6-7740-B68D-8D4D026EDF3F}" type="slidenum">
              <a:rPr lang="en-GB" smtClean="0"/>
              <a:pPr/>
              <a:t>‹#›</a:t>
            </a:fld>
            <a:endParaRPr lang="en-GB" dirty="0"/>
          </a:p>
        </p:txBody>
      </p:sp>
      <p:sp>
        <p:nvSpPr>
          <p:cNvPr id="18" name="Graphic 12">
            <a:extLst>
              <a:ext uri="{FF2B5EF4-FFF2-40B4-BE49-F238E27FC236}">
                <a16:creationId xmlns:a16="http://schemas.microsoft.com/office/drawing/2014/main" id="{1D8F0816-C429-D32E-058B-33405874DFA7}"/>
              </a:ext>
            </a:extLst>
          </p:cNvPr>
          <p:cNvSpPr/>
          <p:nvPr userDrawn="1"/>
        </p:nvSpPr>
        <p:spPr>
          <a:xfrm>
            <a:off x="468157" y="1963496"/>
            <a:ext cx="45719" cy="37785"/>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defPPr>
              <a:defRPr lang="en-GB"/>
            </a:defPPr>
          </a:lstStyle>
          <a:p>
            <a:pPr rtl="0"/>
            <a:endParaRPr lang="en-GB" dirty="0"/>
          </a:p>
        </p:txBody>
      </p:sp>
    </p:spTree>
    <p:extLst>
      <p:ext uri="{BB962C8B-B14F-4D97-AF65-F5344CB8AC3E}">
        <p14:creationId xmlns:p14="http://schemas.microsoft.com/office/powerpoint/2010/main" val="23782607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tx1"/>
            </a:gs>
            <a:gs pos="99000">
              <a:srgbClr val="05202E"/>
            </a:gs>
          </a:gsLst>
          <a:lin ang="5400000" scaled="1"/>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3EA418-19D1-0D4D-BE52-40A86E32FBF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defPPr>
              <a:defRPr lang="en-GB"/>
            </a:defPPr>
          </a:lstStyle>
          <a:p>
            <a:pPr rtl="0"/>
            <a:r>
              <a:rPr lang="en-US"/>
              <a:t>Click to edit Master title style</a:t>
            </a:r>
            <a:endParaRPr lang="en-GB"/>
          </a:p>
        </p:txBody>
      </p:sp>
      <p:sp>
        <p:nvSpPr>
          <p:cNvPr id="3" name="Text Placeholder 2">
            <a:extLst>
              <a:ext uri="{FF2B5EF4-FFF2-40B4-BE49-F238E27FC236}">
                <a16:creationId xmlns:a16="http://schemas.microsoft.com/office/drawing/2014/main" id="{612BAE0C-5187-A64D-A481-E69245670354}"/>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defPPr>
              <a:defRPr lang="en-GB"/>
            </a:def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4" name="Date Placeholder 3">
            <a:extLst>
              <a:ext uri="{FF2B5EF4-FFF2-40B4-BE49-F238E27FC236}">
                <a16:creationId xmlns:a16="http://schemas.microsoft.com/office/drawing/2014/main" id="{F9759C05-48F5-9346-8256-5B61C6990E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noAutofit/>
          </a:bodyPr>
          <a:lstStyle>
            <a:lvl1pPr algn="l">
              <a:defRPr lang="en-GB" sz="1200">
                <a:solidFill>
                  <a:schemeClr val="bg1"/>
                </a:solidFill>
                <a:latin typeface="+mj-lt"/>
                <a:cs typeface="Biome" panose="020B0503030204020804" pitchFamily="34" charset="0"/>
              </a:defRPr>
            </a:lvl1pPr>
          </a:lstStyle>
          <a:p>
            <a:pPr rtl="0"/>
            <a:endParaRPr lang="en-GB" dirty="0"/>
          </a:p>
        </p:txBody>
      </p:sp>
      <p:sp>
        <p:nvSpPr>
          <p:cNvPr id="5" name="Footer Placeholder 4">
            <a:extLst>
              <a:ext uri="{FF2B5EF4-FFF2-40B4-BE49-F238E27FC236}">
                <a16:creationId xmlns:a16="http://schemas.microsoft.com/office/drawing/2014/main" id="{84175D63-7351-9C4A-AEE0-10E27B3B64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lang="en-GB" sz="1200">
                <a:solidFill>
                  <a:schemeClr val="bg1"/>
                </a:solidFill>
                <a:latin typeface="+mj-lt"/>
                <a:cs typeface="Biome" panose="020B0503030204020804" pitchFamily="34" charset="0"/>
              </a:defRPr>
            </a:lvl1pPr>
          </a:lstStyle>
          <a:p>
            <a:pPr rtl="0"/>
            <a:r>
              <a:rPr lang="en-GB"/>
              <a:t>Scientific findings</a:t>
            </a:r>
          </a:p>
        </p:txBody>
      </p:sp>
      <p:sp>
        <p:nvSpPr>
          <p:cNvPr id="6" name="Slide Number Placeholder 5">
            <a:extLst>
              <a:ext uri="{FF2B5EF4-FFF2-40B4-BE49-F238E27FC236}">
                <a16:creationId xmlns:a16="http://schemas.microsoft.com/office/drawing/2014/main" id="{7350889F-2BBA-5F45-95BC-BEA6688167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noAutofit/>
          </a:bodyPr>
          <a:lstStyle>
            <a:lvl1pPr algn="r">
              <a:defRPr lang="en-GB" sz="1200">
                <a:solidFill>
                  <a:schemeClr val="bg1"/>
                </a:solidFill>
                <a:latin typeface="+mj-lt"/>
                <a:cs typeface="Biome" panose="020B0503030204020804" pitchFamily="34" charset="0"/>
              </a:defRPr>
            </a:lvl1pPr>
          </a:lstStyle>
          <a:p>
            <a:pPr rtl="0"/>
            <a:fld id="{FE024F78-56A6-7740-B68D-8D4D026EDF3F}" type="slidenum">
              <a:rPr lang="en-GB" smtClean="0"/>
              <a:pPr/>
              <a:t>‹#›</a:t>
            </a:fld>
            <a:endParaRPr lang="en-GB" dirty="0"/>
          </a:p>
        </p:txBody>
      </p:sp>
    </p:spTree>
    <p:extLst>
      <p:ext uri="{BB962C8B-B14F-4D97-AF65-F5344CB8AC3E}">
        <p14:creationId xmlns:p14="http://schemas.microsoft.com/office/powerpoint/2010/main" val="1955693199"/>
      </p:ext>
    </p:extLst>
  </p:cSld>
  <p:clrMap bg1="lt1" tx1="dk1" bg2="lt2" tx2="dk2" accent1="accent1" accent2="accent2" accent3="accent3" accent4="accent4" accent5="accent5" accent6="accent6" hlink="hlink" folHlink="folHlink"/>
  <p:sldLayoutIdLst>
    <p:sldLayoutId id="2147483657" r:id="rId1"/>
    <p:sldLayoutId id="2147483661" r:id="rId2"/>
    <p:sldLayoutId id="2147483658" r:id="rId3"/>
    <p:sldLayoutId id="2147483664" r:id="rId4"/>
    <p:sldLayoutId id="2147483650" r:id="rId5"/>
    <p:sldLayoutId id="2147483666" r:id="rId6"/>
    <p:sldLayoutId id="2147483659" r:id="rId7"/>
    <p:sldLayoutId id="2147483660" r:id="rId8"/>
    <p:sldLayoutId id="2147483663" r:id="rId9"/>
  </p:sldLayoutIdLst>
  <p:hf hdr="0" dt="0"/>
  <p:txStyles>
    <p:titleStyle>
      <a:lvl1pPr algn="l" defTabSz="914400" rtl="0" eaLnBrk="1" latinLnBrk="0" hangingPunct="1">
        <a:lnSpc>
          <a:spcPct val="90000"/>
        </a:lnSpc>
        <a:spcBef>
          <a:spcPct val="0"/>
        </a:spcBef>
        <a:buNone/>
        <a:defRPr lang="en-GB" sz="4400" kern="1200">
          <a:solidFill>
            <a:schemeClr val="bg1"/>
          </a:solidFill>
          <a:latin typeface="+mj-lt"/>
          <a:ea typeface="+mj-ea"/>
          <a:cs typeface="Biome" panose="020B05030302040208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lang="en-GB" sz="2800" kern="1200">
          <a:solidFill>
            <a:schemeClr val="accent3"/>
          </a:solidFill>
          <a:latin typeface="+mj-lt"/>
          <a:ea typeface="+mn-ea"/>
          <a:cs typeface="Biome" panose="020B0503030204020804" pitchFamily="34" charset="0"/>
        </a:defRPr>
      </a:lvl1pPr>
      <a:lvl2pPr marL="800100" indent="-342900" algn="l" defTabSz="914400" rtl="0" eaLnBrk="1" latinLnBrk="0" hangingPunct="1">
        <a:lnSpc>
          <a:spcPct val="90000"/>
        </a:lnSpc>
        <a:spcBef>
          <a:spcPts val="500"/>
        </a:spcBef>
        <a:buClr>
          <a:schemeClr val="accent6"/>
        </a:buClr>
        <a:buFont typeface="Arial" panose="020B0604020202020204" pitchFamily="34" charset="0"/>
        <a:buChar char="•"/>
        <a:defRPr lang="en-GB" sz="2400" kern="1200">
          <a:solidFill>
            <a:schemeClr val="bg1"/>
          </a:solidFill>
          <a:latin typeface="+mn-lt"/>
          <a:ea typeface="+mn-ea"/>
          <a:cs typeface="+mn-cs"/>
        </a:defRPr>
      </a:lvl2pPr>
      <a:lvl3pPr marL="1257300" indent="-342900" algn="l" defTabSz="914400" rtl="0" eaLnBrk="1" latinLnBrk="0" hangingPunct="1">
        <a:lnSpc>
          <a:spcPct val="90000"/>
        </a:lnSpc>
        <a:spcBef>
          <a:spcPts val="500"/>
        </a:spcBef>
        <a:buClr>
          <a:schemeClr val="accent6"/>
        </a:buClr>
        <a:buFont typeface="Arial" panose="020B0604020202020204" pitchFamily="34" charset="0"/>
        <a:buChar char="•"/>
        <a:defRPr lang="en-GB" sz="2000" kern="1200">
          <a:solidFill>
            <a:schemeClr val="bg1"/>
          </a:solidFill>
          <a:latin typeface="+mn-lt"/>
          <a:ea typeface="+mn-ea"/>
          <a:cs typeface="+mn-cs"/>
        </a:defRPr>
      </a:lvl3pPr>
      <a:lvl4pPr marL="1657350" indent="-285750" algn="l" defTabSz="914400" rtl="0" eaLnBrk="1" latinLnBrk="0" hangingPunct="1">
        <a:lnSpc>
          <a:spcPct val="90000"/>
        </a:lnSpc>
        <a:spcBef>
          <a:spcPts val="500"/>
        </a:spcBef>
        <a:buClr>
          <a:schemeClr val="accent6"/>
        </a:buClr>
        <a:buFont typeface="Arial" panose="020B0604020202020204" pitchFamily="34" charset="0"/>
        <a:buChar char="•"/>
        <a:defRPr lang="en-GB" sz="1800" kern="1200">
          <a:solidFill>
            <a:schemeClr val="bg1"/>
          </a:solidFill>
          <a:latin typeface="+mn-lt"/>
          <a:ea typeface="+mn-ea"/>
          <a:cs typeface="+mn-cs"/>
        </a:defRPr>
      </a:lvl4pPr>
      <a:lvl5pPr marL="2114550" indent="-285750" algn="l" defTabSz="914400" rtl="0" eaLnBrk="1" latinLnBrk="0" hangingPunct="1">
        <a:lnSpc>
          <a:spcPct val="90000"/>
        </a:lnSpc>
        <a:spcBef>
          <a:spcPts val="500"/>
        </a:spcBef>
        <a:buClr>
          <a:schemeClr val="accent6"/>
        </a:buClr>
        <a:buFont typeface="Arial" panose="020B0604020202020204" pitchFamily="34" charset="0"/>
        <a:buChar char="•"/>
        <a:defRPr lang="en-GB"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9pPr>
    </p:bodyStyle>
    <p:otherStyle>
      <a:defPPr>
        <a:defRPr lang="en-GB"/>
      </a:defPPr>
      <a:lvl1pPr marL="0" algn="l" defTabSz="914400" rtl="0" eaLnBrk="1" latinLnBrk="0" hangingPunct="1">
        <a:defRPr lang="en-GB" sz="1800" kern="1200">
          <a:solidFill>
            <a:schemeClr val="tx1"/>
          </a:solidFill>
          <a:latin typeface="+mn-lt"/>
          <a:ea typeface="+mn-ea"/>
          <a:cs typeface="+mn-cs"/>
        </a:defRPr>
      </a:lvl1pPr>
      <a:lvl2pPr marL="457200" algn="l" defTabSz="914400" rtl="0" eaLnBrk="1" latinLnBrk="0" hangingPunct="1">
        <a:defRPr lang="en-GB" sz="1800" kern="1200">
          <a:solidFill>
            <a:schemeClr val="tx1"/>
          </a:solidFill>
          <a:latin typeface="+mn-lt"/>
          <a:ea typeface="+mn-ea"/>
          <a:cs typeface="+mn-cs"/>
        </a:defRPr>
      </a:lvl2pPr>
      <a:lvl3pPr marL="914400" algn="l" defTabSz="914400" rtl="0" eaLnBrk="1" latinLnBrk="0" hangingPunct="1">
        <a:defRPr lang="en-GB" sz="1800" kern="1200">
          <a:solidFill>
            <a:schemeClr val="tx1"/>
          </a:solidFill>
          <a:latin typeface="+mn-lt"/>
          <a:ea typeface="+mn-ea"/>
          <a:cs typeface="+mn-cs"/>
        </a:defRPr>
      </a:lvl3pPr>
      <a:lvl4pPr marL="1371600" algn="l" defTabSz="914400" rtl="0" eaLnBrk="1" latinLnBrk="0" hangingPunct="1">
        <a:defRPr lang="en-GB" sz="1800" kern="1200">
          <a:solidFill>
            <a:schemeClr val="tx1"/>
          </a:solidFill>
          <a:latin typeface="+mn-lt"/>
          <a:ea typeface="+mn-ea"/>
          <a:cs typeface="+mn-cs"/>
        </a:defRPr>
      </a:lvl4pPr>
      <a:lvl5pPr marL="1828800" algn="l" defTabSz="914400" rtl="0" eaLnBrk="1" latinLnBrk="0" hangingPunct="1">
        <a:defRPr lang="en-GB" sz="1800" kern="1200">
          <a:solidFill>
            <a:schemeClr val="tx1"/>
          </a:solidFill>
          <a:latin typeface="+mn-lt"/>
          <a:ea typeface="+mn-ea"/>
          <a:cs typeface="+mn-cs"/>
        </a:defRPr>
      </a:lvl5pPr>
      <a:lvl6pPr marL="2286000" algn="l" defTabSz="914400" rtl="0" eaLnBrk="1" latinLnBrk="0" hangingPunct="1">
        <a:defRPr lang="en-GB" sz="1800" kern="1200">
          <a:solidFill>
            <a:schemeClr val="tx1"/>
          </a:solidFill>
          <a:latin typeface="+mn-lt"/>
          <a:ea typeface="+mn-ea"/>
          <a:cs typeface="+mn-cs"/>
        </a:defRPr>
      </a:lvl6pPr>
      <a:lvl7pPr marL="2743200" algn="l" defTabSz="914400" rtl="0" eaLnBrk="1" latinLnBrk="0" hangingPunct="1">
        <a:defRPr lang="en-GB" sz="1800" kern="1200">
          <a:solidFill>
            <a:schemeClr val="tx1"/>
          </a:solidFill>
          <a:latin typeface="+mn-lt"/>
          <a:ea typeface="+mn-ea"/>
          <a:cs typeface="+mn-cs"/>
        </a:defRPr>
      </a:lvl7pPr>
      <a:lvl8pPr marL="3200400" algn="l" defTabSz="914400" rtl="0" eaLnBrk="1" latinLnBrk="0" hangingPunct="1">
        <a:defRPr lang="en-GB" sz="1800" kern="1200">
          <a:solidFill>
            <a:schemeClr val="tx1"/>
          </a:solidFill>
          <a:latin typeface="+mn-lt"/>
          <a:ea typeface="+mn-ea"/>
          <a:cs typeface="+mn-cs"/>
        </a:defRPr>
      </a:lvl8pPr>
      <a:lvl9pPr marL="3657600" algn="l" defTabSz="914400" rtl="0" eaLnBrk="1" latinLnBrk="0" hangingPunct="1">
        <a:defRPr lang="en-GB"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874EA-2F67-60CD-631F-5A787057F8CE}"/>
              </a:ext>
            </a:extLst>
          </p:cNvPr>
          <p:cNvSpPr>
            <a:spLocks noGrp="1"/>
          </p:cNvSpPr>
          <p:nvPr>
            <p:ph type="title"/>
          </p:nvPr>
        </p:nvSpPr>
        <p:spPr/>
        <p:txBody>
          <a:bodyPr rtlCol="0"/>
          <a:lstStyle>
            <a:defPPr>
              <a:defRPr lang="en-GB"/>
            </a:defPPr>
          </a:lstStyle>
          <a:p>
            <a:pPr rtl="0"/>
            <a:r>
              <a:rPr lang="en-GB" dirty="0"/>
              <a:t>HOLY SPIRIT</a:t>
            </a:r>
          </a:p>
        </p:txBody>
      </p:sp>
      <p:sp>
        <p:nvSpPr>
          <p:cNvPr id="4" name="Subtitle 3">
            <a:extLst>
              <a:ext uri="{FF2B5EF4-FFF2-40B4-BE49-F238E27FC236}">
                <a16:creationId xmlns:a16="http://schemas.microsoft.com/office/drawing/2014/main" id="{2981AB9E-AF0F-CAD0-2DD2-D640FB871E66}"/>
              </a:ext>
            </a:extLst>
          </p:cNvPr>
          <p:cNvSpPr>
            <a:spLocks noGrp="1"/>
          </p:cNvSpPr>
          <p:nvPr>
            <p:ph type="subTitle" idx="1"/>
          </p:nvPr>
        </p:nvSpPr>
        <p:spPr>
          <a:xfrm>
            <a:off x="0" y="1978424"/>
            <a:ext cx="12191997" cy="781119"/>
          </a:xfrm>
        </p:spPr>
        <p:txBody>
          <a:bodyPr rtlCol="0"/>
          <a:lstStyle>
            <a:defPPr>
              <a:defRPr lang="en-GB"/>
            </a:defPPr>
          </a:lstStyle>
          <a:p>
            <a:pPr rtl="0"/>
            <a:r>
              <a:rPr lang="en-GB" dirty="0"/>
              <a:t>Gifts of the </a:t>
            </a:r>
          </a:p>
        </p:txBody>
      </p:sp>
      <p:sp>
        <p:nvSpPr>
          <p:cNvPr id="3" name="Text Placeholder 2">
            <a:extLst>
              <a:ext uri="{FF2B5EF4-FFF2-40B4-BE49-F238E27FC236}">
                <a16:creationId xmlns:a16="http://schemas.microsoft.com/office/drawing/2014/main" id="{B8DDCA66-AFF2-6563-D886-02501959F735}"/>
              </a:ext>
            </a:extLst>
          </p:cNvPr>
          <p:cNvSpPr>
            <a:spLocks noGrp="1"/>
          </p:cNvSpPr>
          <p:nvPr>
            <p:ph type="body" sz="quarter" idx="10"/>
          </p:nvPr>
        </p:nvSpPr>
        <p:spPr/>
        <p:txBody>
          <a:bodyPr rtlCol="0"/>
          <a:lstStyle>
            <a:defPPr>
              <a:defRPr lang="en-GB"/>
            </a:defPPr>
          </a:lstStyle>
          <a:p>
            <a:pPr rtl="0"/>
            <a:r>
              <a:rPr lang="en-GB" dirty="0"/>
              <a:t>Martin Pearson</a:t>
            </a:r>
          </a:p>
        </p:txBody>
      </p:sp>
    </p:spTree>
    <p:extLst>
      <p:ext uri="{BB962C8B-B14F-4D97-AF65-F5344CB8AC3E}">
        <p14:creationId xmlns:p14="http://schemas.microsoft.com/office/powerpoint/2010/main" val="24980314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6A04C39-FA27-7097-6D25-F8E2EF08879D}"/>
              </a:ext>
            </a:extLst>
          </p:cNvPr>
          <p:cNvSpPr txBox="1"/>
          <p:nvPr/>
        </p:nvSpPr>
        <p:spPr>
          <a:xfrm>
            <a:off x="2762866" y="1868128"/>
            <a:ext cx="6626942" cy="461665"/>
          </a:xfrm>
          <a:prstGeom prst="rect">
            <a:avLst/>
          </a:prstGeom>
          <a:noFill/>
        </p:spPr>
        <p:txBody>
          <a:bodyPr wrap="square" rtlCol="0">
            <a:spAutoFit/>
          </a:bodyPr>
          <a:lstStyle/>
          <a:p>
            <a:r>
              <a:rPr lang="en-US" sz="2400" dirty="0">
                <a:solidFill>
                  <a:schemeClr val="bg1"/>
                </a:solidFill>
                <a:latin typeface="+mj-lt"/>
              </a:rPr>
              <a:t>1 Corinthians 14:1 - Amplified Bible</a:t>
            </a:r>
            <a:endParaRPr lang="en-GB" sz="2400" dirty="0">
              <a:solidFill>
                <a:schemeClr val="bg1"/>
              </a:solidFill>
              <a:latin typeface="+mj-lt"/>
            </a:endParaRPr>
          </a:p>
        </p:txBody>
      </p:sp>
      <p:sp>
        <p:nvSpPr>
          <p:cNvPr id="8" name="TextBox 7">
            <a:extLst>
              <a:ext uri="{FF2B5EF4-FFF2-40B4-BE49-F238E27FC236}">
                <a16:creationId xmlns:a16="http://schemas.microsoft.com/office/drawing/2014/main" id="{F5EB1884-CE5E-D2C9-1542-228BDD85B55D}"/>
              </a:ext>
            </a:extLst>
          </p:cNvPr>
          <p:cNvSpPr txBox="1"/>
          <p:nvPr/>
        </p:nvSpPr>
        <p:spPr>
          <a:xfrm>
            <a:off x="2762866" y="2713703"/>
            <a:ext cx="7433186" cy="1569660"/>
          </a:xfrm>
          <a:prstGeom prst="rect">
            <a:avLst/>
          </a:prstGeom>
          <a:noFill/>
        </p:spPr>
        <p:txBody>
          <a:bodyPr wrap="square" rtlCol="0">
            <a:spAutoFit/>
          </a:bodyPr>
          <a:lstStyle/>
          <a:p>
            <a:r>
              <a:rPr lang="en-US" sz="2400" b="0" i="0" dirty="0">
                <a:solidFill>
                  <a:schemeClr val="accent3"/>
                </a:solidFill>
                <a:effectLst/>
                <a:latin typeface="+mj-lt"/>
              </a:rPr>
              <a:t>Pursue [this] love [with eagerness, make it your goal], yet earnestly desire </a:t>
            </a:r>
            <a:r>
              <a:rPr lang="en-US" sz="2400" b="0" i="1" dirty="0">
                <a:solidFill>
                  <a:schemeClr val="accent3"/>
                </a:solidFill>
                <a:effectLst/>
                <a:latin typeface="+mj-lt"/>
              </a:rPr>
              <a:t>and</a:t>
            </a:r>
            <a:r>
              <a:rPr lang="en-US" sz="2400" b="0" i="0" dirty="0">
                <a:solidFill>
                  <a:schemeClr val="accent3"/>
                </a:solidFill>
                <a:effectLst/>
                <a:latin typeface="+mj-lt"/>
              </a:rPr>
              <a:t> cultivate the spiritual </a:t>
            </a:r>
            <a:r>
              <a:rPr lang="en-US" sz="2400" b="0" i="1" dirty="0">
                <a:solidFill>
                  <a:schemeClr val="accent3"/>
                </a:solidFill>
                <a:effectLst/>
                <a:latin typeface="+mj-lt"/>
              </a:rPr>
              <a:t>gifts</a:t>
            </a:r>
            <a:r>
              <a:rPr lang="en-US" sz="2400" b="0" i="0" dirty="0">
                <a:solidFill>
                  <a:schemeClr val="accent3"/>
                </a:solidFill>
                <a:effectLst/>
                <a:latin typeface="+mj-lt"/>
              </a:rPr>
              <a:t> [to be used by believers for the benefit of the church]</a:t>
            </a:r>
            <a:endParaRPr lang="en-GB" sz="2400" dirty="0">
              <a:solidFill>
                <a:schemeClr val="accent3"/>
              </a:solidFill>
              <a:latin typeface="+mj-lt"/>
            </a:endParaRPr>
          </a:p>
        </p:txBody>
      </p:sp>
    </p:spTree>
    <p:extLst>
      <p:ext uri="{BB962C8B-B14F-4D97-AF65-F5344CB8AC3E}">
        <p14:creationId xmlns:p14="http://schemas.microsoft.com/office/powerpoint/2010/main" val="25748539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74590-3579-B98C-98FF-CB32ABFAFF54}"/>
              </a:ext>
            </a:extLst>
          </p:cNvPr>
          <p:cNvSpPr>
            <a:spLocks noGrp="1"/>
          </p:cNvSpPr>
          <p:nvPr>
            <p:ph type="title"/>
          </p:nvPr>
        </p:nvSpPr>
        <p:spPr>
          <a:xfrm>
            <a:off x="838200" y="0"/>
            <a:ext cx="10515600" cy="1325563"/>
          </a:xfrm>
        </p:spPr>
        <p:txBody>
          <a:bodyPr/>
          <a:lstStyle/>
          <a:p>
            <a:r>
              <a:rPr lang="en-US" sz="3600" dirty="0"/>
              <a:t>1 Corinthians 12:1-11</a:t>
            </a:r>
            <a:endParaRPr lang="en-GB" sz="3600" dirty="0"/>
          </a:p>
        </p:txBody>
      </p:sp>
      <p:sp>
        <p:nvSpPr>
          <p:cNvPr id="6" name="Slide Number Placeholder 5">
            <a:extLst>
              <a:ext uri="{FF2B5EF4-FFF2-40B4-BE49-F238E27FC236}">
                <a16:creationId xmlns:a16="http://schemas.microsoft.com/office/drawing/2014/main" id="{313D1EDE-3F51-68CE-14AE-8264C2540E48}"/>
              </a:ext>
            </a:extLst>
          </p:cNvPr>
          <p:cNvSpPr>
            <a:spLocks noGrp="1"/>
          </p:cNvSpPr>
          <p:nvPr>
            <p:ph type="sldNum" sz="quarter" idx="12"/>
          </p:nvPr>
        </p:nvSpPr>
        <p:spPr/>
        <p:txBody>
          <a:bodyPr/>
          <a:lstStyle/>
          <a:p>
            <a:pPr rtl="0"/>
            <a:fld id="{FE024F78-56A6-7740-B68D-8D4D026EDF3F}" type="slidenum">
              <a:rPr lang="en-GB" smtClean="0"/>
              <a:pPr rtl="0"/>
              <a:t>3</a:t>
            </a:fld>
            <a:endParaRPr lang="en-GB" dirty="0"/>
          </a:p>
        </p:txBody>
      </p:sp>
      <p:sp>
        <p:nvSpPr>
          <p:cNvPr id="7" name="TextBox 6">
            <a:extLst>
              <a:ext uri="{FF2B5EF4-FFF2-40B4-BE49-F238E27FC236}">
                <a16:creationId xmlns:a16="http://schemas.microsoft.com/office/drawing/2014/main" id="{65DB19FC-A77E-97C7-A17D-B7B20D30F67F}"/>
              </a:ext>
            </a:extLst>
          </p:cNvPr>
          <p:cNvSpPr txBox="1"/>
          <p:nvPr/>
        </p:nvSpPr>
        <p:spPr>
          <a:xfrm>
            <a:off x="307829" y="981709"/>
            <a:ext cx="11576341" cy="5693866"/>
          </a:xfrm>
          <a:prstGeom prst="rect">
            <a:avLst/>
          </a:prstGeom>
          <a:noFill/>
        </p:spPr>
        <p:txBody>
          <a:bodyPr wrap="square" numCol="1" rtlCol="0">
            <a:spAutoFit/>
          </a:bodyPr>
          <a:lstStyle/>
          <a:p>
            <a:pPr lvl="0">
              <a:buSzPts val="1000"/>
              <a:tabLst>
                <a:tab pos="457200" algn="l"/>
              </a:tabLst>
            </a:pPr>
            <a:r>
              <a:rPr lang="en-US" sz="2600" b="0" i="0" dirty="0">
                <a:solidFill>
                  <a:schemeClr val="accent3"/>
                </a:solidFill>
                <a:effectLst/>
                <a:latin typeface="system-ui"/>
              </a:rPr>
              <a:t>Now about the gifts of the Spirit, brothers and sisters, I do not want you to be uninformed….</a:t>
            </a:r>
          </a:p>
          <a:p>
            <a:pPr lvl="0">
              <a:buSzPts val="1000"/>
              <a:tabLst>
                <a:tab pos="457200" algn="l"/>
              </a:tabLst>
            </a:pPr>
            <a:endParaRPr lang="en-US" dirty="0">
              <a:solidFill>
                <a:schemeClr val="accent3"/>
              </a:solidFill>
              <a:latin typeface="system-ui"/>
            </a:endParaRPr>
          </a:p>
          <a:p>
            <a:pPr lvl="0">
              <a:buSzPts val="1000"/>
              <a:tabLst>
                <a:tab pos="457200" algn="l"/>
              </a:tabLst>
            </a:pPr>
            <a:r>
              <a:rPr lang="en-US" sz="2600" b="0" i="0" dirty="0">
                <a:solidFill>
                  <a:schemeClr val="accent3"/>
                </a:solidFill>
                <a:effectLst/>
                <a:latin typeface="system-ui"/>
              </a:rPr>
              <a:t>…There are different kinds of gifts, but the same Spirit distributes them. There are different kinds of service, but the same Lord. There are different kinds of working, but in all of them and in everyone it is the same God at work.</a:t>
            </a:r>
          </a:p>
          <a:p>
            <a:pPr algn="l"/>
            <a:r>
              <a:rPr lang="en-US" sz="2600" b="0" i="0" dirty="0">
                <a:solidFill>
                  <a:schemeClr val="accent3"/>
                </a:solidFill>
                <a:effectLst/>
                <a:latin typeface="system-ui"/>
              </a:rPr>
              <a:t>Now to each one the manifestation of the Spirit is given for the common good. To one there is given through the Spirit a message of wisdom, to another a message of knowledge by means of the same Spirit, to another faith by the same Spirit, to another gifts of healing by that one Spirit, to another miraculous powers, to another prophecy, to another distinguishing between spirits, to another speaking in different kinds of tongues, and to still another the interpretation of tongues.</a:t>
            </a:r>
            <a:r>
              <a:rPr lang="en-US" sz="2600" baseline="30000" dirty="0">
                <a:solidFill>
                  <a:schemeClr val="accent3"/>
                </a:solidFill>
                <a:latin typeface="system-ui"/>
              </a:rPr>
              <a:t> </a:t>
            </a:r>
            <a:r>
              <a:rPr lang="en-US" sz="2600" b="0" i="0" dirty="0">
                <a:solidFill>
                  <a:schemeClr val="accent3"/>
                </a:solidFill>
                <a:effectLst/>
                <a:latin typeface="system-ui"/>
              </a:rPr>
              <a:t>All these are the work of one and the same Spirit, and he distributes them to each one, just as he determines</a:t>
            </a:r>
          </a:p>
        </p:txBody>
      </p:sp>
    </p:spTree>
    <p:extLst>
      <p:ext uri="{BB962C8B-B14F-4D97-AF65-F5344CB8AC3E}">
        <p14:creationId xmlns:p14="http://schemas.microsoft.com/office/powerpoint/2010/main" val="3276030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74590-3579-B98C-98FF-CB32ABFAFF54}"/>
              </a:ext>
            </a:extLst>
          </p:cNvPr>
          <p:cNvSpPr>
            <a:spLocks noGrp="1"/>
          </p:cNvSpPr>
          <p:nvPr>
            <p:ph type="title"/>
          </p:nvPr>
        </p:nvSpPr>
        <p:spPr>
          <a:xfrm>
            <a:off x="838200" y="0"/>
            <a:ext cx="10515600" cy="1325563"/>
          </a:xfrm>
        </p:spPr>
        <p:txBody>
          <a:bodyPr/>
          <a:lstStyle/>
          <a:p>
            <a:r>
              <a:rPr lang="en-US" sz="3600" dirty="0"/>
              <a:t>1 Corinthians 12:1-11</a:t>
            </a:r>
            <a:endParaRPr lang="en-GB" sz="3600" dirty="0"/>
          </a:p>
        </p:txBody>
      </p:sp>
      <p:sp>
        <p:nvSpPr>
          <p:cNvPr id="6" name="Slide Number Placeholder 5">
            <a:extLst>
              <a:ext uri="{FF2B5EF4-FFF2-40B4-BE49-F238E27FC236}">
                <a16:creationId xmlns:a16="http://schemas.microsoft.com/office/drawing/2014/main" id="{313D1EDE-3F51-68CE-14AE-8264C2540E48}"/>
              </a:ext>
            </a:extLst>
          </p:cNvPr>
          <p:cNvSpPr>
            <a:spLocks noGrp="1"/>
          </p:cNvSpPr>
          <p:nvPr>
            <p:ph type="sldNum" sz="quarter" idx="12"/>
          </p:nvPr>
        </p:nvSpPr>
        <p:spPr/>
        <p:txBody>
          <a:bodyPr/>
          <a:lstStyle/>
          <a:p>
            <a:pPr rtl="0"/>
            <a:fld id="{FE024F78-56A6-7740-B68D-8D4D026EDF3F}" type="slidenum">
              <a:rPr lang="en-GB" smtClean="0"/>
              <a:pPr rtl="0"/>
              <a:t>4</a:t>
            </a:fld>
            <a:endParaRPr lang="en-GB" dirty="0"/>
          </a:p>
        </p:txBody>
      </p:sp>
      <p:sp>
        <p:nvSpPr>
          <p:cNvPr id="7" name="TextBox 6">
            <a:extLst>
              <a:ext uri="{FF2B5EF4-FFF2-40B4-BE49-F238E27FC236}">
                <a16:creationId xmlns:a16="http://schemas.microsoft.com/office/drawing/2014/main" id="{65DB19FC-A77E-97C7-A17D-B7B20D30F67F}"/>
              </a:ext>
            </a:extLst>
          </p:cNvPr>
          <p:cNvSpPr txBox="1"/>
          <p:nvPr/>
        </p:nvSpPr>
        <p:spPr>
          <a:xfrm>
            <a:off x="307829" y="981709"/>
            <a:ext cx="11576341" cy="5693866"/>
          </a:xfrm>
          <a:prstGeom prst="rect">
            <a:avLst/>
          </a:prstGeom>
          <a:noFill/>
        </p:spPr>
        <p:txBody>
          <a:bodyPr wrap="square" numCol="1" rtlCol="0">
            <a:spAutoFit/>
          </a:bodyPr>
          <a:lstStyle/>
          <a:p>
            <a:pPr lvl="0">
              <a:buSzPts val="1000"/>
              <a:tabLst>
                <a:tab pos="457200" algn="l"/>
              </a:tabLst>
            </a:pPr>
            <a:r>
              <a:rPr lang="en-US" sz="2600" b="0" i="0" dirty="0">
                <a:solidFill>
                  <a:schemeClr val="accent3"/>
                </a:solidFill>
                <a:effectLst/>
                <a:latin typeface="system-ui"/>
              </a:rPr>
              <a:t>Now about the gifts of the Spirit, brothers and sisters, I do not want you to be uninformed….</a:t>
            </a:r>
          </a:p>
          <a:p>
            <a:pPr lvl="0">
              <a:buSzPts val="1000"/>
              <a:tabLst>
                <a:tab pos="457200" algn="l"/>
              </a:tabLst>
            </a:pPr>
            <a:endParaRPr lang="en-US" dirty="0">
              <a:solidFill>
                <a:schemeClr val="accent3"/>
              </a:solidFill>
              <a:latin typeface="system-ui"/>
            </a:endParaRPr>
          </a:p>
          <a:p>
            <a:pPr lvl="0">
              <a:buSzPts val="1000"/>
              <a:tabLst>
                <a:tab pos="457200" algn="l"/>
              </a:tabLst>
            </a:pPr>
            <a:r>
              <a:rPr lang="en-US" sz="2600" b="0" i="0" dirty="0">
                <a:solidFill>
                  <a:schemeClr val="accent3"/>
                </a:solidFill>
                <a:effectLst/>
                <a:latin typeface="system-ui"/>
              </a:rPr>
              <a:t>…There are different kinds of gifts, but the same Spirit distributes them. There are different kinds of service, but the same Lord. There are different kinds of working, but </a:t>
            </a:r>
            <a:r>
              <a:rPr lang="en-US" sz="2600" b="0" i="0" dirty="0">
                <a:solidFill>
                  <a:schemeClr val="accent1"/>
                </a:solidFill>
                <a:effectLst/>
                <a:latin typeface="system-ui"/>
              </a:rPr>
              <a:t>in all of them and in everyone it is the same God at work</a:t>
            </a:r>
            <a:r>
              <a:rPr lang="en-US" sz="2600" b="0" i="0" dirty="0">
                <a:solidFill>
                  <a:schemeClr val="accent3">
                    <a:lumMod val="75000"/>
                  </a:schemeClr>
                </a:solidFill>
                <a:effectLst/>
                <a:latin typeface="system-ui"/>
              </a:rPr>
              <a:t>.</a:t>
            </a:r>
          </a:p>
          <a:p>
            <a:pPr algn="l"/>
            <a:r>
              <a:rPr lang="en-US" sz="2600" b="0" i="0" dirty="0">
                <a:solidFill>
                  <a:schemeClr val="accent3"/>
                </a:solidFill>
                <a:effectLst/>
                <a:latin typeface="system-ui"/>
              </a:rPr>
              <a:t>Now</a:t>
            </a:r>
            <a:r>
              <a:rPr lang="en-US" sz="2600" b="0" i="0" dirty="0">
                <a:solidFill>
                  <a:schemeClr val="accent3">
                    <a:lumMod val="75000"/>
                  </a:schemeClr>
                </a:solidFill>
                <a:effectLst/>
                <a:latin typeface="system-ui"/>
              </a:rPr>
              <a:t> </a:t>
            </a:r>
            <a:r>
              <a:rPr lang="en-US" sz="2600" b="0" i="0" dirty="0">
                <a:solidFill>
                  <a:schemeClr val="accent1"/>
                </a:solidFill>
                <a:effectLst/>
                <a:latin typeface="system-ui"/>
              </a:rPr>
              <a:t>to each one the manifestation of the Spirit is given for the common good</a:t>
            </a:r>
            <a:r>
              <a:rPr lang="en-US" sz="2600" b="0" i="0" dirty="0">
                <a:solidFill>
                  <a:schemeClr val="accent3">
                    <a:lumMod val="75000"/>
                  </a:schemeClr>
                </a:solidFill>
                <a:effectLst/>
                <a:latin typeface="system-ui"/>
              </a:rPr>
              <a:t>. </a:t>
            </a:r>
            <a:r>
              <a:rPr lang="en-US" sz="2600" b="0" i="0" dirty="0">
                <a:solidFill>
                  <a:schemeClr val="accent3"/>
                </a:solidFill>
                <a:effectLst/>
                <a:latin typeface="system-ui"/>
              </a:rPr>
              <a:t>To one there is given through the Spirit a message of wisdom, to another a message of knowledge by means of the same Spirit, to another faith by the same Spirit, to another gifts of healing by that one Spirit, to another miraculous powers, to another prophecy, to another distinguishing between spirits, to another speaking in different kinds of tongues, and to still another the interpretation of tongues.</a:t>
            </a:r>
            <a:r>
              <a:rPr lang="en-US" sz="2600" baseline="30000" dirty="0">
                <a:solidFill>
                  <a:schemeClr val="accent3"/>
                </a:solidFill>
                <a:latin typeface="system-ui"/>
              </a:rPr>
              <a:t> </a:t>
            </a:r>
            <a:r>
              <a:rPr lang="en-US" sz="2600" b="0" i="0" dirty="0">
                <a:solidFill>
                  <a:schemeClr val="accent3"/>
                </a:solidFill>
                <a:effectLst/>
                <a:latin typeface="system-ui"/>
              </a:rPr>
              <a:t>All these are the work of one and the same Spirit, </a:t>
            </a:r>
            <a:r>
              <a:rPr lang="en-US" sz="2600" b="0" i="0" dirty="0">
                <a:solidFill>
                  <a:schemeClr val="accent1"/>
                </a:solidFill>
                <a:effectLst/>
                <a:latin typeface="system-ui"/>
              </a:rPr>
              <a:t>and he distributes them to each one, just as he determines</a:t>
            </a:r>
          </a:p>
        </p:txBody>
      </p:sp>
    </p:spTree>
    <p:extLst>
      <p:ext uri="{BB962C8B-B14F-4D97-AF65-F5344CB8AC3E}">
        <p14:creationId xmlns:p14="http://schemas.microsoft.com/office/powerpoint/2010/main" val="21162084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8ABCF-B0F6-3B9E-078F-2A8A22C56DAA}"/>
              </a:ext>
            </a:extLst>
          </p:cNvPr>
          <p:cNvSpPr>
            <a:spLocks noGrp="1"/>
          </p:cNvSpPr>
          <p:nvPr>
            <p:ph type="title"/>
          </p:nvPr>
        </p:nvSpPr>
        <p:spPr/>
        <p:txBody>
          <a:bodyPr rtlCol="0"/>
          <a:lstStyle>
            <a:defPPr>
              <a:defRPr lang="en-GB"/>
            </a:defPPr>
          </a:lstStyle>
          <a:p>
            <a:pPr rtl="0"/>
            <a:r>
              <a:rPr lang="en-GB" sz="4800" b="1" dirty="0">
                <a:effectLst/>
                <a:ea typeface="Aptos" panose="020B0004020202020204" pitchFamily="34" charset="0"/>
                <a:cs typeface="Times New Roman" panose="02020603050405020304" pitchFamily="18" charset="0"/>
              </a:rPr>
              <a:t>The Gift of Wisdom </a:t>
            </a:r>
            <a:endParaRPr lang="en-GB" sz="9600" dirty="0"/>
          </a:p>
        </p:txBody>
      </p:sp>
      <p:sp>
        <p:nvSpPr>
          <p:cNvPr id="18" name="Slide Number Placeholder 17">
            <a:extLst>
              <a:ext uri="{FF2B5EF4-FFF2-40B4-BE49-F238E27FC236}">
                <a16:creationId xmlns:a16="http://schemas.microsoft.com/office/drawing/2014/main" id="{D496E54F-9038-30CB-FB21-11F164E02FBE}"/>
              </a:ext>
            </a:extLst>
          </p:cNvPr>
          <p:cNvSpPr>
            <a:spLocks noGrp="1"/>
          </p:cNvSpPr>
          <p:nvPr>
            <p:ph type="sldNum" sz="quarter" idx="12"/>
          </p:nvPr>
        </p:nvSpPr>
        <p:spPr/>
        <p:txBody>
          <a:bodyPr rtlCol="0"/>
          <a:lstStyle>
            <a:defPPr>
              <a:defRPr lang="en-GB"/>
            </a:defPPr>
          </a:lstStyle>
          <a:p>
            <a:pPr rtl="0"/>
            <a:fld id="{FE024F78-56A6-7740-B68D-8D4D026EDF3F}" type="slidenum">
              <a:rPr lang="en-GB" smtClean="0"/>
              <a:pPr rtl="0"/>
              <a:t>5</a:t>
            </a:fld>
            <a:endParaRPr lang="en-GB" dirty="0"/>
          </a:p>
        </p:txBody>
      </p:sp>
      <p:sp>
        <p:nvSpPr>
          <p:cNvPr id="10" name="Text Placeholder 9">
            <a:extLst>
              <a:ext uri="{FF2B5EF4-FFF2-40B4-BE49-F238E27FC236}">
                <a16:creationId xmlns:a16="http://schemas.microsoft.com/office/drawing/2014/main" id="{43AB6CFF-40EF-9C71-C64F-1486CA5A1399}"/>
              </a:ext>
            </a:extLst>
          </p:cNvPr>
          <p:cNvSpPr>
            <a:spLocks noGrp="1"/>
          </p:cNvSpPr>
          <p:nvPr>
            <p:ph type="body" sz="quarter" idx="30"/>
          </p:nvPr>
        </p:nvSpPr>
        <p:spPr>
          <a:xfrm>
            <a:off x="1003661" y="3266051"/>
            <a:ext cx="6888665" cy="961087"/>
          </a:xfrm>
        </p:spPr>
        <p:txBody>
          <a:bodyPr/>
          <a:lstStyle/>
          <a:p>
            <a:r>
              <a:rPr lang="en-GB" sz="2400" kern="100" dirty="0">
                <a:effectLst/>
                <a:ea typeface="Aptos" panose="020B0004020202020204" pitchFamily="34" charset="0"/>
                <a:cs typeface="Times New Roman" panose="02020603050405020304" pitchFamily="18" charset="0"/>
              </a:rPr>
              <a:t>…the gift to see with the wisdom of God</a:t>
            </a:r>
          </a:p>
          <a:p>
            <a:endParaRPr lang="en-GB" dirty="0"/>
          </a:p>
        </p:txBody>
      </p:sp>
    </p:spTree>
    <p:extLst>
      <p:ext uri="{BB962C8B-B14F-4D97-AF65-F5344CB8AC3E}">
        <p14:creationId xmlns:p14="http://schemas.microsoft.com/office/powerpoint/2010/main" val="2249031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8ABCF-B0F6-3B9E-078F-2A8A22C56DAA}"/>
              </a:ext>
            </a:extLst>
          </p:cNvPr>
          <p:cNvSpPr>
            <a:spLocks noGrp="1"/>
          </p:cNvSpPr>
          <p:nvPr>
            <p:ph type="title"/>
          </p:nvPr>
        </p:nvSpPr>
        <p:spPr>
          <a:xfrm>
            <a:off x="1003661" y="1052108"/>
            <a:ext cx="7383983" cy="1164882"/>
          </a:xfrm>
        </p:spPr>
        <p:txBody>
          <a:bodyPr rtlCol="0"/>
          <a:lstStyle>
            <a:defPPr>
              <a:defRPr lang="en-GB"/>
            </a:defPPr>
          </a:lstStyle>
          <a:p>
            <a:pPr rtl="0"/>
            <a:r>
              <a:rPr lang="en-GB" sz="4800" b="1" dirty="0">
                <a:effectLst/>
                <a:ea typeface="Aptos" panose="020B0004020202020204" pitchFamily="34" charset="0"/>
                <a:cs typeface="Times New Roman" panose="02020603050405020304" pitchFamily="18" charset="0"/>
              </a:rPr>
              <a:t>The Gift of Knowledge</a:t>
            </a:r>
            <a:r>
              <a:rPr lang="en-GB" sz="4800" dirty="0">
                <a:effectLst/>
                <a:ea typeface="Aptos" panose="020B0004020202020204" pitchFamily="34" charset="0"/>
                <a:cs typeface="Times New Roman" panose="02020603050405020304" pitchFamily="18" charset="0"/>
              </a:rPr>
              <a:t> </a:t>
            </a:r>
            <a:endParaRPr lang="en-GB" sz="41300" dirty="0"/>
          </a:p>
        </p:txBody>
      </p:sp>
      <p:sp>
        <p:nvSpPr>
          <p:cNvPr id="18" name="Slide Number Placeholder 17">
            <a:extLst>
              <a:ext uri="{FF2B5EF4-FFF2-40B4-BE49-F238E27FC236}">
                <a16:creationId xmlns:a16="http://schemas.microsoft.com/office/drawing/2014/main" id="{D496E54F-9038-30CB-FB21-11F164E02FBE}"/>
              </a:ext>
            </a:extLst>
          </p:cNvPr>
          <p:cNvSpPr>
            <a:spLocks noGrp="1"/>
          </p:cNvSpPr>
          <p:nvPr>
            <p:ph type="sldNum" sz="quarter" idx="12"/>
          </p:nvPr>
        </p:nvSpPr>
        <p:spPr/>
        <p:txBody>
          <a:bodyPr rtlCol="0"/>
          <a:lstStyle>
            <a:defPPr>
              <a:defRPr lang="en-GB"/>
            </a:defPPr>
          </a:lstStyle>
          <a:p>
            <a:pPr rtl="0"/>
            <a:fld id="{FE024F78-56A6-7740-B68D-8D4D026EDF3F}" type="slidenum">
              <a:rPr lang="en-GB" smtClean="0"/>
              <a:pPr rtl="0"/>
              <a:t>6</a:t>
            </a:fld>
            <a:endParaRPr lang="en-GB" dirty="0"/>
          </a:p>
        </p:txBody>
      </p:sp>
      <p:sp>
        <p:nvSpPr>
          <p:cNvPr id="10" name="Text Placeholder 9">
            <a:extLst>
              <a:ext uri="{FF2B5EF4-FFF2-40B4-BE49-F238E27FC236}">
                <a16:creationId xmlns:a16="http://schemas.microsoft.com/office/drawing/2014/main" id="{43AB6CFF-40EF-9C71-C64F-1486CA5A1399}"/>
              </a:ext>
            </a:extLst>
          </p:cNvPr>
          <p:cNvSpPr>
            <a:spLocks noGrp="1"/>
          </p:cNvSpPr>
          <p:nvPr>
            <p:ph type="body" sz="quarter" idx="30"/>
          </p:nvPr>
        </p:nvSpPr>
        <p:spPr>
          <a:xfrm>
            <a:off x="1003661" y="3266051"/>
            <a:ext cx="6888665" cy="961087"/>
          </a:xfrm>
        </p:spPr>
        <p:txBody>
          <a:bodyPr/>
          <a:lstStyle/>
          <a:p>
            <a:pPr lvl="0">
              <a:buSzPts val="1000"/>
              <a:tabLst>
                <a:tab pos="457200" algn="l"/>
              </a:tabLst>
            </a:pPr>
            <a:r>
              <a:rPr lang="en-GB" sz="2400" kern="100" dirty="0">
                <a:effectLst/>
                <a:ea typeface="Aptos" panose="020B0004020202020204" pitchFamily="34" charset="0"/>
                <a:cs typeface="Times New Roman" panose="02020603050405020304" pitchFamily="18" charset="0"/>
              </a:rPr>
              <a:t>…the gift to comprehensively understand a spiritual issue or have a situation revealed to you.</a:t>
            </a:r>
          </a:p>
          <a:p>
            <a:endParaRPr lang="en-GB" dirty="0"/>
          </a:p>
        </p:txBody>
      </p:sp>
    </p:spTree>
    <p:extLst>
      <p:ext uri="{BB962C8B-B14F-4D97-AF65-F5344CB8AC3E}">
        <p14:creationId xmlns:p14="http://schemas.microsoft.com/office/powerpoint/2010/main" val="1100125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8ABCF-B0F6-3B9E-078F-2A8A22C56DAA}"/>
              </a:ext>
            </a:extLst>
          </p:cNvPr>
          <p:cNvSpPr>
            <a:spLocks noGrp="1"/>
          </p:cNvSpPr>
          <p:nvPr>
            <p:ph type="title"/>
          </p:nvPr>
        </p:nvSpPr>
        <p:spPr>
          <a:xfrm>
            <a:off x="1003661" y="1052108"/>
            <a:ext cx="7383983" cy="1164882"/>
          </a:xfrm>
        </p:spPr>
        <p:txBody>
          <a:bodyPr rtlCol="0"/>
          <a:lstStyle>
            <a:defPPr>
              <a:defRPr lang="en-GB"/>
            </a:defPPr>
          </a:lstStyle>
          <a:p>
            <a:pPr rtl="0"/>
            <a:r>
              <a:rPr lang="en-GB" sz="4800" b="1" dirty="0">
                <a:effectLst/>
                <a:ea typeface="Aptos" panose="020B0004020202020204" pitchFamily="34" charset="0"/>
                <a:cs typeface="Times New Roman" panose="02020603050405020304" pitchFamily="18" charset="0"/>
              </a:rPr>
              <a:t>The Gift of Faith</a:t>
            </a:r>
            <a:r>
              <a:rPr lang="en-GB" sz="4800" dirty="0">
                <a:effectLst/>
                <a:ea typeface="Aptos" panose="020B0004020202020204" pitchFamily="34" charset="0"/>
                <a:cs typeface="Times New Roman" panose="02020603050405020304" pitchFamily="18" charset="0"/>
              </a:rPr>
              <a:t> </a:t>
            </a:r>
            <a:endParaRPr lang="en-GB" sz="177700" dirty="0"/>
          </a:p>
        </p:txBody>
      </p:sp>
      <p:sp>
        <p:nvSpPr>
          <p:cNvPr id="18" name="Slide Number Placeholder 17">
            <a:extLst>
              <a:ext uri="{FF2B5EF4-FFF2-40B4-BE49-F238E27FC236}">
                <a16:creationId xmlns:a16="http://schemas.microsoft.com/office/drawing/2014/main" id="{D496E54F-9038-30CB-FB21-11F164E02FBE}"/>
              </a:ext>
            </a:extLst>
          </p:cNvPr>
          <p:cNvSpPr>
            <a:spLocks noGrp="1"/>
          </p:cNvSpPr>
          <p:nvPr>
            <p:ph type="sldNum" sz="quarter" idx="12"/>
          </p:nvPr>
        </p:nvSpPr>
        <p:spPr/>
        <p:txBody>
          <a:bodyPr rtlCol="0"/>
          <a:lstStyle>
            <a:defPPr>
              <a:defRPr lang="en-GB"/>
            </a:defPPr>
          </a:lstStyle>
          <a:p>
            <a:pPr rtl="0"/>
            <a:fld id="{FE024F78-56A6-7740-B68D-8D4D026EDF3F}" type="slidenum">
              <a:rPr lang="en-GB" smtClean="0"/>
              <a:pPr rtl="0"/>
              <a:t>7</a:t>
            </a:fld>
            <a:endParaRPr lang="en-GB" dirty="0"/>
          </a:p>
        </p:txBody>
      </p:sp>
      <p:sp>
        <p:nvSpPr>
          <p:cNvPr id="10" name="Text Placeholder 9">
            <a:extLst>
              <a:ext uri="{FF2B5EF4-FFF2-40B4-BE49-F238E27FC236}">
                <a16:creationId xmlns:a16="http://schemas.microsoft.com/office/drawing/2014/main" id="{43AB6CFF-40EF-9C71-C64F-1486CA5A1399}"/>
              </a:ext>
            </a:extLst>
          </p:cNvPr>
          <p:cNvSpPr>
            <a:spLocks noGrp="1"/>
          </p:cNvSpPr>
          <p:nvPr>
            <p:ph type="body" sz="quarter" idx="30"/>
          </p:nvPr>
        </p:nvSpPr>
        <p:spPr>
          <a:xfrm>
            <a:off x="1003661" y="3266051"/>
            <a:ext cx="6888665" cy="961087"/>
          </a:xfrm>
        </p:spPr>
        <p:txBody>
          <a:bodyPr/>
          <a:lstStyle/>
          <a:p>
            <a:pPr lvl="0">
              <a:buSzPts val="1000"/>
              <a:tabLst>
                <a:tab pos="457200" algn="l"/>
              </a:tabLst>
            </a:pPr>
            <a:r>
              <a:rPr lang="en-GB" sz="3200" kern="100" dirty="0">
                <a:effectLst/>
                <a:ea typeface="Aptos" panose="020B0004020202020204" pitchFamily="34" charset="0"/>
                <a:cs typeface="Times New Roman" panose="02020603050405020304" pitchFamily="18" charset="0"/>
              </a:rPr>
              <a:t>…</a:t>
            </a:r>
            <a:r>
              <a:rPr lang="en-GB" sz="2400" kern="100" dirty="0">
                <a:effectLst/>
                <a:ea typeface="Aptos" panose="020B0004020202020204" pitchFamily="34" charset="0"/>
                <a:cs typeface="Times New Roman" panose="02020603050405020304" pitchFamily="18" charset="0"/>
              </a:rPr>
              <a:t>the gift to trust God and inspire others to trust God, no matter the conditions.</a:t>
            </a:r>
          </a:p>
          <a:p>
            <a:endParaRPr lang="en-GB" dirty="0"/>
          </a:p>
        </p:txBody>
      </p:sp>
    </p:spTree>
    <p:extLst>
      <p:ext uri="{BB962C8B-B14F-4D97-AF65-F5344CB8AC3E}">
        <p14:creationId xmlns:p14="http://schemas.microsoft.com/office/powerpoint/2010/main" val="4066501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8ABCF-B0F6-3B9E-078F-2A8A22C56DAA}"/>
              </a:ext>
            </a:extLst>
          </p:cNvPr>
          <p:cNvSpPr>
            <a:spLocks noGrp="1"/>
          </p:cNvSpPr>
          <p:nvPr>
            <p:ph type="title"/>
          </p:nvPr>
        </p:nvSpPr>
        <p:spPr>
          <a:xfrm>
            <a:off x="1003661" y="1052108"/>
            <a:ext cx="7383983" cy="1164882"/>
          </a:xfrm>
        </p:spPr>
        <p:txBody>
          <a:bodyPr rtlCol="0"/>
          <a:lstStyle>
            <a:defPPr>
              <a:defRPr lang="en-GB"/>
            </a:defPPr>
          </a:lstStyle>
          <a:p>
            <a:pPr rtl="0"/>
            <a:r>
              <a:rPr lang="en-GB" sz="4800" b="1" dirty="0">
                <a:effectLst/>
                <a:ea typeface="Aptos" panose="020B0004020202020204" pitchFamily="34" charset="0"/>
                <a:cs typeface="Times New Roman" panose="02020603050405020304" pitchFamily="18" charset="0"/>
              </a:rPr>
              <a:t>The Gift of Healing</a:t>
            </a:r>
            <a:r>
              <a:rPr lang="en-GB" sz="4800" dirty="0">
                <a:effectLst/>
                <a:ea typeface="Aptos" panose="020B0004020202020204" pitchFamily="34" charset="0"/>
                <a:cs typeface="Times New Roman" panose="02020603050405020304" pitchFamily="18" charset="0"/>
              </a:rPr>
              <a:t> </a:t>
            </a:r>
            <a:endParaRPr lang="en-GB" sz="400000" dirty="0"/>
          </a:p>
        </p:txBody>
      </p:sp>
      <p:sp>
        <p:nvSpPr>
          <p:cNvPr id="18" name="Slide Number Placeholder 17">
            <a:extLst>
              <a:ext uri="{FF2B5EF4-FFF2-40B4-BE49-F238E27FC236}">
                <a16:creationId xmlns:a16="http://schemas.microsoft.com/office/drawing/2014/main" id="{D496E54F-9038-30CB-FB21-11F164E02FBE}"/>
              </a:ext>
            </a:extLst>
          </p:cNvPr>
          <p:cNvSpPr>
            <a:spLocks noGrp="1"/>
          </p:cNvSpPr>
          <p:nvPr>
            <p:ph type="sldNum" sz="quarter" idx="12"/>
          </p:nvPr>
        </p:nvSpPr>
        <p:spPr/>
        <p:txBody>
          <a:bodyPr rtlCol="0"/>
          <a:lstStyle>
            <a:defPPr>
              <a:defRPr lang="en-GB"/>
            </a:defPPr>
          </a:lstStyle>
          <a:p>
            <a:pPr rtl="0"/>
            <a:fld id="{FE024F78-56A6-7740-B68D-8D4D026EDF3F}" type="slidenum">
              <a:rPr lang="en-GB" smtClean="0"/>
              <a:pPr rtl="0"/>
              <a:t>8</a:t>
            </a:fld>
            <a:endParaRPr lang="en-GB" dirty="0"/>
          </a:p>
        </p:txBody>
      </p:sp>
      <p:sp>
        <p:nvSpPr>
          <p:cNvPr id="10" name="Text Placeholder 9">
            <a:extLst>
              <a:ext uri="{FF2B5EF4-FFF2-40B4-BE49-F238E27FC236}">
                <a16:creationId xmlns:a16="http://schemas.microsoft.com/office/drawing/2014/main" id="{43AB6CFF-40EF-9C71-C64F-1486CA5A1399}"/>
              </a:ext>
            </a:extLst>
          </p:cNvPr>
          <p:cNvSpPr>
            <a:spLocks noGrp="1"/>
          </p:cNvSpPr>
          <p:nvPr>
            <p:ph type="body" sz="quarter" idx="30"/>
          </p:nvPr>
        </p:nvSpPr>
        <p:spPr>
          <a:xfrm>
            <a:off x="1003662" y="3266051"/>
            <a:ext cx="6577010" cy="961087"/>
          </a:xfrm>
        </p:spPr>
        <p:txBody>
          <a:bodyPr/>
          <a:lstStyle/>
          <a:p>
            <a:pPr lvl="0" algn="just">
              <a:lnSpc>
                <a:spcPct val="100000"/>
              </a:lnSpc>
              <a:spcBef>
                <a:spcPts val="0"/>
              </a:spcBef>
              <a:buSzPts val="1000"/>
              <a:tabLst>
                <a:tab pos="457200" algn="l"/>
              </a:tabLst>
            </a:pPr>
            <a:r>
              <a:rPr lang="en-GB" sz="4000" kern="100" dirty="0">
                <a:effectLst/>
                <a:ea typeface="Aptos" panose="020B0004020202020204" pitchFamily="34" charset="0"/>
                <a:cs typeface="Times New Roman" panose="02020603050405020304" pitchFamily="18" charset="0"/>
              </a:rPr>
              <a:t>…</a:t>
            </a:r>
            <a:r>
              <a:rPr lang="en-GB" sz="2400" dirty="0">
                <a:effectLst/>
                <a:ea typeface="Aptos" panose="020B0004020202020204" pitchFamily="34" charset="0"/>
                <a:cs typeface="Times New Roman" panose="02020603050405020304" pitchFamily="18" charset="0"/>
              </a:rPr>
              <a:t>the gift of using God's healing power to cure a person who is ill, wounded or suffering.</a:t>
            </a:r>
            <a:endParaRPr lang="en-GB" sz="3200" kern="100" dirty="0">
              <a:effectLst/>
              <a:ea typeface="Aptos" panose="020B000402020202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1203948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8ABCF-B0F6-3B9E-078F-2A8A22C56DAA}"/>
              </a:ext>
            </a:extLst>
          </p:cNvPr>
          <p:cNvSpPr>
            <a:spLocks noGrp="1"/>
          </p:cNvSpPr>
          <p:nvPr>
            <p:ph type="title"/>
          </p:nvPr>
        </p:nvSpPr>
        <p:spPr>
          <a:xfrm>
            <a:off x="1003661" y="1052108"/>
            <a:ext cx="7383983" cy="1164882"/>
          </a:xfrm>
        </p:spPr>
        <p:txBody>
          <a:bodyPr rtlCol="0"/>
          <a:lstStyle>
            <a:defPPr>
              <a:defRPr lang="en-GB"/>
            </a:defPPr>
          </a:lstStyle>
          <a:p>
            <a:pPr rtl="0"/>
            <a:r>
              <a:rPr lang="en-GB" sz="4800" b="1" dirty="0">
                <a:effectLst/>
                <a:ea typeface="Aptos" panose="020B0004020202020204" pitchFamily="34" charset="0"/>
                <a:cs typeface="Times New Roman" panose="02020603050405020304" pitchFamily="18" charset="0"/>
              </a:rPr>
              <a:t>The Gift of Miracles</a:t>
            </a:r>
            <a:r>
              <a:rPr lang="en-GB" sz="4800" dirty="0">
                <a:effectLst/>
                <a:ea typeface="Aptos" panose="020B0004020202020204" pitchFamily="34" charset="0"/>
                <a:cs typeface="Times New Roman" panose="02020603050405020304" pitchFamily="18" charset="0"/>
              </a:rPr>
              <a:t> </a:t>
            </a:r>
            <a:endParaRPr lang="en-GB" sz="400000" dirty="0"/>
          </a:p>
        </p:txBody>
      </p:sp>
      <p:sp>
        <p:nvSpPr>
          <p:cNvPr id="18" name="Slide Number Placeholder 17">
            <a:extLst>
              <a:ext uri="{FF2B5EF4-FFF2-40B4-BE49-F238E27FC236}">
                <a16:creationId xmlns:a16="http://schemas.microsoft.com/office/drawing/2014/main" id="{D496E54F-9038-30CB-FB21-11F164E02FBE}"/>
              </a:ext>
            </a:extLst>
          </p:cNvPr>
          <p:cNvSpPr>
            <a:spLocks noGrp="1"/>
          </p:cNvSpPr>
          <p:nvPr>
            <p:ph type="sldNum" sz="quarter" idx="12"/>
          </p:nvPr>
        </p:nvSpPr>
        <p:spPr/>
        <p:txBody>
          <a:bodyPr rtlCol="0"/>
          <a:lstStyle>
            <a:defPPr>
              <a:defRPr lang="en-GB"/>
            </a:defPPr>
          </a:lstStyle>
          <a:p>
            <a:pPr rtl="0"/>
            <a:fld id="{FE024F78-56A6-7740-B68D-8D4D026EDF3F}" type="slidenum">
              <a:rPr lang="en-GB" smtClean="0"/>
              <a:pPr rtl="0"/>
              <a:t>9</a:t>
            </a:fld>
            <a:endParaRPr lang="en-GB" dirty="0"/>
          </a:p>
        </p:txBody>
      </p:sp>
      <p:sp>
        <p:nvSpPr>
          <p:cNvPr id="10" name="Text Placeholder 9">
            <a:extLst>
              <a:ext uri="{FF2B5EF4-FFF2-40B4-BE49-F238E27FC236}">
                <a16:creationId xmlns:a16="http://schemas.microsoft.com/office/drawing/2014/main" id="{43AB6CFF-40EF-9C71-C64F-1486CA5A1399}"/>
              </a:ext>
            </a:extLst>
          </p:cNvPr>
          <p:cNvSpPr>
            <a:spLocks noGrp="1"/>
          </p:cNvSpPr>
          <p:nvPr>
            <p:ph type="body" sz="quarter" idx="30"/>
          </p:nvPr>
        </p:nvSpPr>
        <p:spPr>
          <a:xfrm>
            <a:off x="1003661" y="3266051"/>
            <a:ext cx="6888665" cy="961087"/>
          </a:xfrm>
        </p:spPr>
        <p:txBody>
          <a:bodyPr/>
          <a:lstStyle/>
          <a:p>
            <a:pPr algn="just">
              <a:lnSpc>
                <a:spcPct val="100000"/>
              </a:lnSpc>
              <a:spcBef>
                <a:spcPts val="0"/>
              </a:spcBef>
              <a:buSzPts val="1000"/>
              <a:tabLst>
                <a:tab pos="457200" algn="l"/>
              </a:tabLst>
            </a:pPr>
            <a:r>
              <a:rPr lang="en-GB" sz="2400" kern="100" dirty="0">
                <a:effectLst/>
                <a:ea typeface="Aptos" panose="020B0004020202020204" pitchFamily="34" charset="0"/>
                <a:cs typeface="Times New Roman" panose="02020603050405020304" pitchFamily="18" charset="0"/>
              </a:rPr>
              <a:t>…the gift to display signs and miracles that reveal God's Word and the Gospel message.</a:t>
            </a:r>
          </a:p>
          <a:p>
            <a:pPr lvl="0" algn="just">
              <a:lnSpc>
                <a:spcPct val="100000"/>
              </a:lnSpc>
              <a:spcBef>
                <a:spcPts val="0"/>
              </a:spcBef>
              <a:buSzPts val="1000"/>
              <a:tabLst>
                <a:tab pos="457200" algn="l"/>
              </a:tabLst>
            </a:pPr>
            <a:endParaRPr lang="en-GB" sz="3200" kern="100" dirty="0">
              <a:effectLst/>
              <a:ea typeface="Aptos" panose="020B000402020202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4167540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8ABCF-B0F6-3B9E-078F-2A8A22C56DAA}"/>
              </a:ext>
            </a:extLst>
          </p:cNvPr>
          <p:cNvSpPr>
            <a:spLocks noGrp="1"/>
          </p:cNvSpPr>
          <p:nvPr>
            <p:ph type="title"/>
          </p:nvPr>
        </p:nvSpPr>
        <p:spPr>
          <a:xfrm>
            <a:off x="1003661" y="1052108"/>
            <a:ext cx="7383983" cy="1164882"/>
          </a:xfrm>
        </p:spPr>
        <p:txBody>
          <a:bodyPr rtlCol="0"/>
          <a:lstStyle>
            <a:defPPr>
              <a:defRPr lang="en-GB"/>
            </a:defPPr>
          </a:lstStyle>
          <a:p>
            <a:pPr rtl="0"/>
            <a:r>
              <a:rPr lang="en-GB" sz="4800" b="1" dirty="0">
                <a:effectLst/>
                <a:ea typeface="Aptos" panose="020B0004020202020204" pitchFamily="34" charset="0"/>
                <a:cs typeface="Times New Roman" panose="02020603050405020304" pitchFamily="18" charset="0"/>
              </a:rPr>
              <a:t>The Gift of Prophecy</a:t>
            </a:r>
            <a:r>
              <a:rPr lang="en-GB" sz="4800" dirty="0">
                <a:effectLst/>
                <a:ea typeface="Aptos" panose="020B0004020202020204" pitchFamily="34" charset="0"/>
                <a:cs typeface="Times New Roman" panose="02020603050405020304" pitchFamily="18" charset="0"/>
              </a:rPr>
              <a:t> </a:t>
            </a:r>
            <a:endParaRPr lang="en-GB" sz="400000" dirty="0"/>
          </a:p>
        </p:txBody>
      </p:sp>
      <p:sp>
        <p:nvSpPr>
          <p:cNvPr id="18" name="Slide Number Placeholder 17">
            <a:extLst>
              <a:ext uri="{FF2B5EF4-FFF2-40B4-BE49-F238E27FC236}">
                <a16:creationId xmlns:a16="http://schemas.microsoft.com/office/drawing/2014/main" id="{D496E54F-9038-30CB-FB21-11F164E02FBE}"/>
              </a:ext>
            </a:extLst>
          </p:cNvPr>
          <p:cNvSpPr>
            <a:spLocks noGrp="1"/>
          </p:cNvSpPr>
          <p:nvPr>
            <p:ph type="sldNum" sz="quarter" idx="12"/>
          </p:nvPr>
        </p:nvSpPr>
        <p:spPr/>
        <p:txBody>
          <a:bodyPr rtlCol="0"/>
          <a:lstStyle>
            <a:defPPr>
              <a:defRPr lang="en-GB"/>
            </a:defPPr>
          </a:lstStyle>
          <a:p>
            <a:pPr rtl="0"/>
            <a:fld id="{FE024F78-56A6-7740-B68D-8D4D026EDF3F}" type="slidenum">
              <a:rPr lang="en-GB" smtClean="0"/>
              <a:pPr rtl="0"/>
              <a:t>10</a:t>
            </a:fld>
            <a:endParaRPr lang="en-GB" dirty="0"/>
          </a:p>
        </p:txBody>
      </p:sp>
      <p:sp>
        <p:nvSpPr>
          <p:cNvPr id="10" name="Text Placeholder 9">
            <a:extLst>
              <a:ext uri="{FF2B5EF4-FFF2-40B4-BE49-F238E27FC236}">
                <a16:creationId xmlns:a16="http://schemas.microsoft.com/office/drawing/2014/main" id="{43AB6CFF-40EF-9C71-C64F-1486CA5A1399}"/>
              </a:ext>
            </a:extLst>
          </p:cNvPr>
          <p:cNvSpPr>
            <a:spLocks noGrp="1"/>
          </p:cNvSpPr>
          <p:nvPr>
            <p:ph type="body" sz="quarter" idx="30"/>
          </p:nvPr>
        </p:nvSpPr>
        <p:spPr>
          <a:xfrm>
            <a:off x="1003661" y="3266051"/>
            <a:ext cx="6888665" cy="961087"/>
          </a:xfrm>
        </p:spPr>
        <p:txBody>
          <a:bodyPr/>
          <a:lstStyle/>
          <a:p>
            <a:pPr algn="just">
              <a:lnSpc>
                <a:spcPct val="100000"/>
              </a:lnSpc>
              <a:spcBef>
                <a:spcPts val="0"/>
              </a:spcBef>
              <a:buSzPts val="1000"/>
              <a:tabLst>
                <a:tab pos="457200" algn="l"/>
              </a:tabLst>
            </a:pPr>
            <a:r>
              <a:rPr lang="en-GB" sz="2400" dirty="0">
                <a:effectLst/>
                <a:ea typeface="Aptos" panose="020B0004020202020204" pitchFamily="34" charset="0"/>
                <a:cs typeface="Times New Roman" panose="02020603050405020304" pitchFamily="18" charset="0"/>
              </a:rPr>
              <a:t>…the gift to declare a message from God.</a:t>
            </a:r>
            <a:endParaRPr lang="en-GB" sz="4000" kern="100" dirty="0">
              <a:effectLst/>
              <a:ea typeface="Aptos" panose="020B000402020202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60668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8ABCF-B0F6-3B9E-078F-2A8A22C56DAA}"/>
              </a:ext>
            </a:extLst>
          </p:cNvPr>
          <p:cNvSpPr>
            <a:spLocks noGrp="1"/>
          </p:cNvSpPr>
          <p:nvPr>
            <p:ph type="title"/>
          </p:nvPr>
        </p:nvSpPr>
        <p:spPr>
          <a:xfrm>
            <a:off x="1003661" y="1052108"/>
            <a:ext cx="7599565" cy="1164882"/>
          </a:xfrm>
        </p:spPr>
        <p:txBody>
          <a:bodyPr rtlCol="0"/>
          <a:lstStyle>
            <a:defPPr>
              <a:defRPr lang="en-GB"/>
            </a:defPPr>
          </a:lstStyle>
          <a:p>
            <a:pPr rtl="0"/>
            <a:r>
              <a:rPr lang="en-GB" sz="4800" b="1" dirty="0">
                <a:effectLst/>
                <a:ea typeface="Aptos" panose="020B0004020202020204" pitchFamily="34" charset="0"/>
                <a:cs typeface="Times New Roman" panose="02020603050405020304" pitchFamily="18" charset="0"/>
              </a:rPr>
              <a:t>The Gift of Discernment</a:t>
            </a:r>
            <a:endParaRPr lang="en-GB" sz="400000" dirty="0"/>
          </a:p>
        </p:txBody>
      </p:sp>
      <p:sp>
        <p:nvSpPr>
          <p:cNvPr id="18" name="Slide Number Placeholder 17">
            <a:extLst>
              <a:ext uri="{FF2B5EF4-FFF2-40B4-BE49-F238E27FC236}">
                <a16:creationId xmlns:a16="http://schemas.microsoft.com/office/drawing/2014/main" id="{D496E54F-9038-30CB-FB21-11F164E02FBE}"/>
              </a:ext>
            </a:extLst>
          </p:cNvPr>
          <p:cNvSpPr>
            <a:spLocks noGrp="1"/>
          </p:cNvSpPr>
          <p:nvPr>
            <p:ph type="sldNum" sz="quarter" idx="12"/>
          </p:nvPr>
        </p:nvSpPr>
        <p:spPr/>
        <p:txBody>
          <a:bodyPr rtlCol="0"/>
          <a:lstStyle>
            <a:defPPr>
              <a:defRPr lang="en-GB"/>
            </a:defPPr>
          </a:lstStyle>
          <a:p>
            <a:pPr rtl="0"/>
            <a:fld id="{FE024F78-56A6-7740-B68D-8D4D026EDF3F}" type="slidenum">
              <a:rPr lang="en-GB" smtClean="0"/>
              <a:pPr rtl="0"/>
              <a:t>11</a:t>
            </a:fld>
            <a:endParaRPr lang="en-GB" dirty="0"/>
          </a:p>
        </p:txBody>
      </p:sp>
      <p:sp>
        <p:nvSpPr>
          <p:cNvPr id="10" name="Text Placeholder 9">
            <a:extLst>
              <a:ext uri="{FF2B5EF4-FFF2-40B4-BE49-F238E27FC236}">
                <a16:creationId xmlns:a16="http://schemas.microsoft.com/office/drawing/2014/main" id="{43AB6CFF-40EF-9C71-C64F-1486CA5A1399}"/>
              </a:ext>
            </a:extLst>
          </p:cNvPr>
          <p:cNvSpPr>
            <a:spLocks noGrp="1"/>
          </p:cNvSpPr>
          <p:nvPr>
            <p:ph type="body" sz="quarter" idx="30"/>
          </p:nvPr>
        </p:nvSpPr>
        <p:spPr>
          <a:xfrm>
            <a:off x="1003661" y="3266051"/>
            <a:ext cx="6888665" cy="961087"/>
          </a:xfrm>
        </p:spPr>
        <p:txBody>
          <a:bodyPr/>
          <a:lstStyle/>
          <a:p>
            <a:pPr algn="just">
              <a:lnSpc>
                <a:spcPct val="100000"/>
              </a:lnSpc>
              <a:spcBef>
                <a:spcPts val="0"/>
              </a:spcBef>
              <a:buSzPts val="1000"/>
              <a:tabLst>
                <a:tab pos="457200" algn="l"/>
              </a:tabLst>
            </a:pPr>
            <a:r>
              <a:rPr lang="en-GB" sz="3200" dirty="0">
                <a:effectLst/>
                <a:ea typeface="Aptos" panose="020B0004020202020204" pitchFamily="34" charset="0"/>
                <a:cs typeface="Times New Roman" panose="02020603050405020304" pitchFamily="18" charset="0"/>
              </a:rPr>
              <a:t>…</a:t>
            </a:r>
            <a:r>
              <a:rPr lang="en-GB" sz="2400" kern="100" dirty="0">
                <a:effectLst/>
                <a:ea typeface="Aptos" panose="020B0004020202020204" pitchFamily="34" charset="0"/>
                <a:cs typeface="Times New Roman" panose="02020603050405020304" pitchFamily="18" charset="0"/>
              </a:rPr>
              <a:t>the gift to recognise whether something is from God.</a:t>
            </a:r>
          </a:p>
          <a:p>
            <a:pPr algn="just">
              <a:lnSpc>
                <a:spcPct val="100000"/>
              </a:lnSpc>
              <a:spcBef>
                <a:spcPts val="0"/>
              </a:spcBef>
              <a:buSzPts val="1000"/>
              <a:tabLst>
                <a:tab pos="457200" algn="l"/>
              </a:tabLst>
            </a:pPr>
            <a:endParaRPr lang="en-GB" sz="4000" kern="100" dirty="0">
              <a:effectLst/>
              <a:ea typeface="Aptos" panose="020B000402020202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4021852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8ABCF-B0F6-3B9E-078F-2A8A22C56DAA}"/>
              </a:ext>
            </a:extLst>
          </p:cNvPr>
          <p:cNvSpPr>
            <a:spLocks noGrp="1"/>
          </p:cNvSpPr>
          <p:nvPr>
            <p:ph type="title"/>
          </p:nvPr>
        </p:nvSpPr>
        <p:spPr>
          <a:xfrm>
            <a:off x="1003661" y="1052108"/>
            <a:ext cx="7599565" cy="1164882"/>
          </a:xfrm>
        </p:spPr>
        <p:txBody>
          <a:bodyPr rtlCol="0"/>
          <a:lstStyle>
            <a:defPPr>
              <a:defRPr lang="en-GB"/>
            </a:defPPr>
          </a:lstStyle>
          <a:p>
            <a:pPr rtl="0"/>
            <a:r>
              <a:rPr lang="en-GB" sz="4800" b="1" dirty="0">
                <a:effectLst/>
                <a:ea typeface="Aptos" panose="020B0004020202020204" pitchFamily="34" charset="0"/>
                <a:cs typeface="Times New Roman" panose="02020603050405020304" pitchFamily="18" charset="0"/>
              </a:rPr>
              <a:t>The Gift of Tongues</a:t>
            </a:r>
            <a:r>
              <a:rPr lang="en-GB" sz="4800" dirty="0">
                <a:effectLst/>
                <a:ea typeface="Aptos" panose="020B0004020202020204" pitchFamily="34" charset="0"/>
                <a:cs typeface="Times New Roman" panose="02020603050405020304" pitchFamily="18" charset="0"/>
              </a:rPr>
              <a:t> </a:t>
            </a:r>
            <a:endParaRPr lang="en-GB" sz="400000" dirty="0"/>
          </a:p>
        </p:txBody>
      </p:sp>
      <p:sp>
        <p:nvSpPr>
          <p:cNvPr id="18" name="Slide Number Placeholder 17">
            <a:extLst>
              <a:ext uri="{FF2B5EF4-FFF2-40B4-BE49-F238E27FC236}">
                <a16:creationId xmlns:a16="http://schemas.microsoft.com/office/drawing/2014/main" id="{D496E54F-9038-30CB-FB21-11F164E02FBE}"/>
              </a:ext>
            </a:extLst>
          </p:cNvPr>
          <p:cNvSpPr>
            <a:spLocks noGrp="1"/>
          </p:cNvSpPr>
          <p:nvPr>
            <p:ph type="sldNum" sz="quarter" idx="12"/>
          </p:nvPr>
        </p:nvSpPr>
        <p:spPr/>
        <p:txBody>
          <a:bodyPr rtlCol="0"/>
          <a:lstStyle>
            <a:defPPr>
              <a:defRPr lang="en-GB"/>
            </a:defPPr>
          </a:lstStyle>
          <a:p>
            <a:pPr rtl="0"/>
            <a:fld id="{FE024F78-56A6-7740-B68D-8D4D026EDF3F}" type="slidenum">
              <a:rPr lang="en-GB" smtClean="0"/>
              <a:pPr rtl="0"/>
              <a:t>12</a:t>
            </a:fld>
            <a:endParaRPr lang="en-GB" dirty="0"/>
          </a:p>
        </p:txBody>
      </p:sp>
      <p:sp>
        <p:nvSpPr>
          <p:cNvPr id="10" name="Text Placeholder 9">
            <a:extLst>
              <a:ext uri="{FF2B5EF4-FFF2-40B4-BE49-F238E27FC236}">
                <a16:creationId xmlns:a16="http://schemas.microsoft.com/office/drawing/2014/main" id="{43AB6CFF-40EF-9C71-C64F-1486CA5A1399}"/>
              </a:ext>
            </a:extLst>
          </p:cNvPr>
          <p:cNvSpPr>
            <a:spLocks noGrp="1"/>
          </p:cNvSpPr>
          <p:nvPr>
            <p:ph type="body" sz="quarter" idx="30"/>
          </p:nvPr>
        </p:nvSpPr>
        <p:spPr>
          <a:xfrm>
            <a:off x="1003661" y="3266051"/>
            <a:ext cx="6888665" cy="961087"/>
          </a:xfrm>
        </p:spPr>
        <p:txBody>
          <a:bodyPr/>
          <a:lstStyle/>
          <a:p>
            <a:pPr lvl="0">
              <a:lnSpc>
                <a:spcPct val="100000"/>
              </a:lnSpc>
              <a:spcBef>
                <a:spcPts val="0"/>
              </a:spcBef>
              <a:buSzPts val="1000"/>
              <a:tabLst>
                <a:tab pos="457200" algn="l"/>
              </a:tabLst>
            </a:pPr>
            <a:r>
              <a:rPr lang="en-GB" sz="4000" dirty="0">
                <a:effectLst/>
                <a:ea typeface="Aptos" panose="020B0004020202020204" pitchFamily="34" charset="0"/>
                <a:cs typeface="Times New Roman" panose="02020603050405020304" pitchFamily="18" charset="0"/>
              </a:rPr>
              <a:t>…</a:t>
            </a:r>
            <a:r>
              <a:rPr lang="en-GB" sz="2400" kern="100" dirty="0">
                <a:effectLst/>
                <a:ea typeface="Aptos" panose="020B0004020202020204" pitchFamily="34" charset="0"/>
                <a:cs typeface="Times New Roman" panose="02020603050405020304" pitchFamily="18" charset="0"/>
              </a:rPr>
              <a:t>the gift to communicate in a foreign or angelic language you do not have experience with.</a:t>
            </a:r>
          </a:p>
          <a:p>
            <a:pPr algn="just">
              <a:lnSpc>
                <a:spcPct val="100000"/>
              </a:lnSpc>
              <a:spcBef>
                <a:spcPts val="0"/>
              </a:spcBef>
              <a:buSzPts val="1000"/>
              <a:tabLst>
                <a:tab pos="457200" algn="l"/>
              </a:tabLst>
            </a:pPr>
            <a:endParaRPr lang="en-GB" sz="4000" kern="100" dirty="0">
              <a:effectLst/>
              <a:ea typeface="Aptos" panose="020B000402020202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2530008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8ABCF-B0F6-3B9E-078F-2A8A22C56DAA}"/>
              </a:ext>
            </a:extLst>
          </p:cNvPr>
          <p:cNvSpPr>
            <a:spLocks noGrp="1"/>
          </p:cNvSpPr>
          <p:nvPr>
            <p:ph type="title"/>
          </p:nvPr>
        </p:nvSpPr>
        <p:spPr>
          <a:xfrm>
            <a:off x="1003661" y="1052108"/>
            <a:ext cx="8012520" cy="1164882"/>
          </a:xfrm>
        </p:spPr>
        <p:txBody>
          <a:bodyPr rtlCol="0"/>
          <a:lstStyle>
            <a:defPPr>
              <a:defRPr lang="en-GB"/>
            </a:defPPr>
          </a:lstStyle>
          <a:p>
            <a:pPr rtl="0"/>
            <a:r>
              <a:rPr lang="en-GB" sz="4800" b="1" dirty="0">
                <a:effectLst/>
                <a:ea typeface="Aptos" panose="020B0004020202020204" pitchFamily="34" charset="0"/>
                <a:cs typeface="Times New Roman" panose="02020603050405020304" pitchFamily="18" charset="0"/>
              </a:rPr>
              <a:t>The Gift of Interpretation</a:t>
            </a:r>
            <a:endParaRPr lang="en-GB" sz="400000" dirty="0"/>
          </a:p>
        </p:txBody>
      </p:sp>
      <p:sp>
        <p:nvSpPr>
          <p:cNvPr id="18" name="Slide Number Placeholder 17">
            <a:extLst>
              <a:ext uri="{FF2B5EF4-FFF2-40B4-BE49-F238E27FC236}">
                <a16:creationId xmlns:a16="http://schemas.microsoft.com/office/drawing/2014/main" id="{D496E54F-9038-30CB-FB21-11F164E02FBE}"/>
              </a:ext>
            </a:extLst>
          </p:cNvPr>
          <p:cNvSpPr>
            <a:spLocks noGrp="1"/>
          </p:cNvSpPr>
          <p:nvPr>
            <p:ph type="sldNum" sz="quarter" idx="12"/>
          </p:nvPr>
        </p:nvSpPr>
        <p:spPr/>
        <p:txBody>
          <a:bodyPr rtlCol="0"/>
          <a:lstStyle>
            <a:defPPr>
              <a:defRPr lang="en-GB"/>
            </a:defPPr>
          </a:lstStyle>
          <a:p>
            <a:pPr rtl="0"/>
            <a:fld id="{FE024F78-56A6-7740-B68D-8D4D026EDF3F}" type="slidenum">
              <a:rPr lang="en-GB" smtClean="0"/>
              <a:pPr rtl="0"/>
              <a:t>13</a:t>
            </a:fld>
            <a:endParaRPr lang="en-GB" dirty="0"/>
          </a:p>
        </p:txBody>
      </p:sp>
      <p:sp>
        <p:nvSpPr>
          <p:cNvPr id="10" name="Text Placeholder 9">
            <a:extLst>
              <a:ext uri="{FF2B5EF4-FFF2-40B4-BE49-F238E27FC236}">
                <a16:creationId xmlns:a16="http://schemas.microsoft.com/office/drawing/2014/main" id="{43AB6CFF-40EF-9C71-C64F-1486CA5A1399}"/>
              </a:ext>
            </a:extLst>
          </p:cNvPr>
          <p:cNvSpPr>
            <a:spLocks noGrp="1"/>
          </p:cNvSpPr>
          <p:nvPr>
            <p:ph type="body" sz="quarter" idx="30"/>
          </p:nvPr>
        </p:nvSpPr>
        <p:spPr>
          <a:xfrm>
            <a:off x="1003661" y="3266051"/>
            <a:ext cx="6888665" cy="961087"/>
          </a:xfrm>
        </p:spPr>
        <p:txBody>
          <a:bodyPr/>
          <a:lstStyle/>
          <a:p>
            <a:pPr lvl="0">
              <a:spcBef>
                <a:spcPts val="0"/>
              </a:spcBef>
              <a:buSzPts val="1000"/>
              <a:tabLst>
                <a:tab pos="457200" algn="l"/>
              </a:tabLst>
            </a:pPr>
            <a:r>
              <a:rPr lang="en-GB" sz="2400" dirty="0">
                <a:effectLst/>
                <a:ea typeface="Aptos" panose="020B0004020202020204" pitchFamily="34" charset="0"/>
                <a:cs typeface="Times New Roman" panose="02020603050405020304" pitchFamily="18" charset="0"/>
              </a:rPr>
              <a:t>…</a:t>
            </a:r>
            <a:r>
              <a:rPr lang="en-GB" sz="2400" kern="100" dirty="0">
                <a:effectLst/>
                <a:ea typeface="Aptos" panose="020B0004020202020204" pitchFamily="34" charset="0"/>
                <a:cs typeface="Times New Roman" panose="02020603050405020304" pitchFamily="18" charset="0"/>
              </a:rPr>
              <a:t>the gift of interpreting yours or </a:t>
            </a:r>
            <a:r>
              <a:rPr lang="en-GB" sz="2400" kern="100" dirty="0" err="1">
                <a:effectLst/>
                <a:ea typeface="Aptos" panose="020B0004020202020204" pitchFamily="34" charset="0"/>
                <a:cs typeface="Times New Roman" panose="02020603050405020304" pitchFamily="18" charset="0"/>
              </a:rPr>
              <a:t>anothers</a:t>
            </a:r>
            <a:r>
              <a:rPr lang="en-GB" sz="2400" kern="100" dirty="0">
                <a:effectLst/>
                <a:ea typeface="Aptos" panose="020B0004020202020204" pitchFamily="34" charset="0"/>
                <a:cs typeface="Times New Roman" panose="02020603050405020304" pitchFamily="18" charset="0"/>
              </a:rPr>
              <a:t> different language and helping others understand.</a:t>
            </a:r>
          </a:p>
          <a:p>
            <a:pPr marL="571500" indent="-571500" algn="just">
              <a:lnSpc>
                <a:spcPct val="100000"/>
              </a:lnSpc>
              <a:spcBef>
                <a:spcPts val="0"/>
              </a:spcBef>
              <a:buSzPts val="1000"/>
              <a:buFont typeface="Arial" panose="020B0604020202020204" pitchFamily="34" charset="0"/>
              <a:buChar char="•"/>
              <a:tabLst>
                <a:tab pos="457200" algn="l"/>
              </a:tabLst>
            </a:pPr>
            <a:endParaRPr lang="en-GB" sz="4000" kern="100" dirty="0">
              <a:effectLst/>
              <a:ea typeface="Aptos" panose="020B000402020202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227627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6A04C39-FA27-7097-6D25-F8E2EF08879D}"/>
              </a:ext>
            </a:extLst>
          </p:cNvPr>
          <p:cNvSpPr txBox="1"/>
          <p:nvPr/>
        </p:nvSpPr>
        <p:spPr>
          <a:xfrm>
            <a:off x="2993977" y="585860"/>
            <a:ext cx="662694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Biome"/>
                <a:ea typeface="+mn-ea"/>
                <a:cs typeface="+mn-cs"/>
              </a:rPr>
              <a:t>1 Corinthians 12:27-31</a:t>
            </a:r>
            <a:endParaRPr kumimoji="0" lang="en-GB" sz="2400" b="0" i="0" u="none" strike="noStrike" kern="1200" cap="none" spc="0" normalizeH="0" baseline="0" noProof="0" dirty="0">
              <a:ln>
                <a:noFill/>
              </a:ln>
              <a:solidFill>
                <a:srgbClr val="FFFFFF"/>
              </a:solidFill>
              <a:effectLst/>
              <a:uLnTx/>
              <a:uFillTx/>
              <a:latin typeface="Biome"/>
              <a:ea typeface="+mn-ea"/>
              <a:cs typeface="+mn-cs"/>
            </a:endParaRPr>
          </a:p>
        </p:txBody>
      </p:sp>
      <p:sp>
        <p:nvSpPr>
          <p:cNvPr id="8" name="TextBox 7">
            <a:extLst>
              <a:ext uri="{FF2B5EF4-FFF2-40B4-BE49-F238E27FC236}">
                <a16:creationId xmlns:a16="http://schemas.microsoft.com/office/drawing/2014/main" id="{F5EB1884-CE5E-D2C9-1542-228BDD85B55D}"/>
              </a:ext>
            </a:extLst>
          </p:cNvPr>
          <p:cNvSpPr txBox="1"/>
          <p:nvPr/>
        </p:nvSpPr>
        <p:spPr>
          <a:xfrm>
            <a:off x="2993977" y="1166842"/>
            <a:ext cx="5878717" cy="45243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3EBF9"/>
                </a:solidFill>
                <a:effectLst/>
                <a:uLnTx/>
                <a:uFillTx/>
                <a:latin typeface="Biome"/>
                <a:ea typeface="+mn-ea"/>
                <a:cs typeface="+mn-cs"/>
              </a:rPr>
              <a:t>Now you are the body of Christ, and each one of you is a part of it. And God has placed in the church first of all apostles, second prophets, third teachers, then miracles, then gifts of healing, of helping, of guidance, and of different kinds of tongues. Are all apostles? Are all prophets? Are all teachers? Do all work miracles? Do all have gifts of healing? Do all speak in tongues? Do all interpret?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3EBF9"/>
                </a:solidFill>
                <a:effectLst/>
                <a:uLnTx/>
                <a:uFillTx/>
                <a:latin typeface="Biome"/>
                <a:ea typeface="+mn-ea"/>
                <a:cs typeface="+mn-cs"/>
              </a:rPr>
              <a:t>Now eagerly desire the greater gifts.</a:t>
            </a:r>
            <a:endParaRPr kumimoji="0" lang="en-GB" sz="2400" b="0" i="0" u="none" strike="noStrike" kern="1200" cap="none" spc="0" normalizeH="0" baseline="0" noProof="0" dirty="0">
              <a:ln>
                <a:noFill/>
              </a:ln>
              <a:solidFill>
                <a:srgbClr val="73EBF9"/>
              </a:solidFill>
              <a:effectLst/>
              <a:uLnTx/>
              <a:uFillTx/>
              <a:latin typeface="Biome"/>
              <a:ea typeface="+mn-ea"/>
              <a:cs typeface="+mn-cs"/>
            </a:endParaRPr>
          </a:p>
        </p:txBody>
      </p:sp>
    </p:spTree>
    <p:extLst>
      <p:ext uri="{BB962C8B-B14F-4D97-AF65-F5344CB8AC3E}">
        <p14:creationId xmlns:p14="http://schemas.microsoft.com/office/powerpoint/2010/main" val="17529058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74590-3579-B98C-98FF-CB32ABFAFF54}"/>
              </a:ext>
            </a:extLst>
          </p:cNvPr>
          <p:cNvSpPr>
            <a:spLocks noGrp="1"/>
          </p:cNvSpPr>
          <p:nvPr>
            <p:ph type="title"/>
          </p:nvPr>
        </p:nvSpPr>
        <p:spPr>
          <a:xfrm>
            <a:off x="838200" y="495138"/>
            <a:ext cx="10515600" cy="1325563"/>
          </a:xfrm>
        </p:spPr>
        <p:txBody>
          <a:bodyPr/>
          <a:lstStyle/>
          <a:p>
            <a:r>
              <a:rPr lang="en-US" dirty="0"/>
              <a:t>The Gifts of the Holy Spirit</a:t>
            </a:r>
            <a:endParaRPr lang="en-GB" dirty="0"/>
          </a:p>
        </p:txBody>
      </p:sp>
      <p:sp>
        <p:nvSpPr>
          <p:cNvPr id="6" name="Slide Number Placeholder 5">
            <a:extLst>
              <a:ext uri="{FF2B5EF4-FFF2-40B4-BE49-F238E27FC236}">
                <a16:creationId xmlns:a16="http://schemas.microsoft.com/office/drawing/2014/main" id="{313D1EDE-3F51-68CE-14AE-8264C2540E48}"/>
              </a:ext>
            </a:extLst>
          </p:cNvPr>
          <p:cNvSpPr>
            <a:spLocks noGrp="1"/>
          </p:cNvSpPr>
          <p:nvPr>
            <p:ph type="sldNum" sz="quarter" idx="12"/>
          </p:nvPr>
        </p:nvSpPr>
        <p:spPr/>
        <p:txBody>
          <a:bodyPr/>
          <a:lstStyle/>
          <a:p>
            <a:pPr rtl="0"/>
            <a:fld id="{FE024F78-56A6-7740-B68D-8D4D026EDF3F}" type="slidenum">
              <a:rPr lang="en-GB" smtClean="0"/>
              <a:pPr rtl="0"/>
              <a:t>15</a:t>
            </a:fld>
            <a:endParaRPr lang="en-GB" dirty="0"/>
          </a:p>
        </p:txBody>
      </p:sp>
      <p:sp>
        <p:nvSpPr>
          <p:cNvPr id="7" name="TextBox 6">
            <a:extLst>
              <a:ext uri="{FF2B5EF4-FFF2-40B4-BE49-F238E27FC236}">
                <a16:creationId xmlns:a16="http://schemas.microsoft.com/office/drawing/2014/main" id="{65DB19FC-A77E-97C7-A17D-B7B20D30F67F}"/>
              </a:ext>
            </a:extLst>
          </p:cNvPr>
          <p:cNvSpPr txBox="1"/>
          <p:nvPr/>
        </p:nvSpPr>
        <p:spPr>
          <a:xfrm>
            <a:off x="522429" y="1811455"/>
            <a:ext cx="10992464" cy="5235921"/>
          </a:xfrm>
          <a:prstGeom prst="rect">
            <a:avLst/>
          </a:prstGeom>
          <a:noFill/>
        </p:spPr>
        <p:txBody>
          <a:bodyPr wrap="square" numCol="2" rtlCol="0">
            <a:spAutoFit/>
          </a:bodyPr>
          <a:lstStyle/>
          <a:p>
            <a:pPr marL="342900" lvl="0" indent="-342900">
              <a:lnSpc>
                <a:spcPct val="150000"/>
              </a:lnSpc>
              <a:buSzPts val="1000"/>
              <a:buFont typeface="Symbol" panose="05050102010706020507" pitchFamily="18" charset="2"/>
              <a:buChar char=""/>
              <a:tabLst>
                <a:tab pos="457200" algn="l"/>
              </a:tabLst>
            </a:pPr>
            <a:r>
              <a:rPr lang="en-GB" sz="3200" b="1" kern="100" dirty="0">
                <a:solidFill>
                  <a:schemeClr val="accent3"/>
                </a:solidFill>
                <a:effectLst/>
                <a:latin typeface="+mj-lt"/>
                <a:ea typeface="Aptos" panose="020B0004020202020204" pitchFamily="34" charset="0"/>
                <a:cs typeface="Times New Roman" panose="02020603050405020304" pitchFamily="18" charset="0"/>
              </a:rPr>
              <a:t>The Gift of Wisdom</a:t>
            </a:r>
          </a:p>
          <a:p>
            <a:pPr marL="342900" lvl="0" indent="-342900">
              <a:lnSpc>
                <a:spcPct val="150000"/>
              </a:lnSpc>
              <a:buSzPts val="1000"/>
              <a:buFont typeface="Symbol" panose="05050102010706020507" pitchFamily="18" charset="2"/>
              <a:buChar char=""/>
              <a:tabLst>
                <a:tab pos="457200" algn="l"/>
              </a:tabLst>
            </a:pPr>
            <a:r>
              <a:rPr lang="en-GB" sz="3200" b="1" kern="100" dirty="0">
                <a:solidFill>
                  <a:schemeClr val="accent3"/>
                </a:solidFill>
                <a:effectLst/>
                <a:latin typeface="+mj-lt"/>
                <a:ea typeface="Aptos" panose="020B0004020202020204" pitchFamily="34" charset="0"/>
                <a:cs typeface="Times New Roman" panose="02020603050405020304" pitchFamily="18" charset="0"/>
              </a:rPr>
              <a:t>The Gift of Knowledge</a:t>
            </a:r>
            <a:r>
              <a:rPr lang="en-GB" sz="3200" kern="100" dirty="0">
                <a:solidFill>
                  <a:schemeClr val="accent3"/>
                </a:solidFill>
                <a:effectLst/>
                <a:latin typeface="+mj-lt"/>
                <a:ea typeface="Aptos" panose="020B0004020202020204" pitchFamily="34" charset="0"/>
                <a:cs typeface="Times New Roman" panose="02020603050405020304" pitchFamily="18" charset="0"/>
              </a:rPr>
              <a:t> </a:t>
            </a:r>
          </a:p>
          <a:p>
            <a:pPr marL="342900" lvl="0" indent="-342900">
              <a:lnSpc>
                <a:spcPct val="150000"/>
              </a:lnSpc>
              <a:buSzPts val="1000"/>
              <a:buFont typeface="Symbol" panose="05050102010706020507" pitchFamily="18" charset="2"/>
              <a:buChar char=""/>
              <a:tabLst>
                <a:tab pos="457200" algn="l"/>
              </a:tabLst>
            </a:pPr>
            <a:r>
              <a:rPr lang="en-GB" sz="3200" b="1" kern="100" dirty="0">
                <a:solidFill>
                  <a:schemeClr val="accent3"/>
                </a:solidFill>
                <a:effectLst/>
                <a:latin typeface="+mj-lt"/>
                <a:ea typeface="Aptos" panose="020B0004020202020204" pitchFamily="34" charset="0"/>
                <a:cs typeface="Times New Roman" panose="02020603050405020304" pitchFamily="18" charset="0"/>
              </a:rPr>
              <a:t>The Gift of Faith</a:t>
            </a:r>
          </a:p>
          <a:p>
            <a:pPr marL="342900" lvl="0" indent="-342900">
              <a:lnSpc>
                <a:spcPct val="150000"/>
              </a:lnSpc>
              <a:buSzPts val="1000"/>
              <a:buFont typeface="Symbol" panose="05050102010706020507" pitchFamily="18" charset="2"/>
              <a:buChar char=""/>
              <a:tabLst>
                <a:tab pos="457200" algn="l"/>
              </a:tabLst>
            </a:pPr>
            <a:r>
              <a:rPr lang="en-GB" sz="3200" b="1" kern="100" dirty="0">
                <a:solidFill>
                  <a:schemeClr val="accent3"/>
                </a:solidFill>
                <a:effectLst/>
                <a:latin typeface="+mj-lt"/>
                <a:ea typeface="Aptos" panose="020B0004020202020204" pitchFamily="34" charset="0"/>
                <a:cs typeface="Times New Roman" panose="02020603050405020304" pitchFamily="18" charset="0"/>
              </a:rPr>
              <a:t>The Gift of Healing</a:t>
            </a:r>
          </a:p>
          <a:p>
            <a:pPr marL="342900" lvl="0" indent="-342900">
              <a:lnSpc>
                <a:spcPct val="150000"/>
              </a:lnSpc>
              <a:buSzPts val="1000"/>
              <a:buFont typeface="Symbol" panose="05050102010706020507" pitchFamily="18" charset="2"/>
              <a:buChar char=""/>
              <a:tabLst>
                <a:tab pos="457200" algn="l"/>
              </a:tabLst>
            </a:pPr>
            <a:r>
              <a:rPr lang="en-GB" sz="3200" b="1" kern="100" dirty="0">
                <a:solidFill>
                  <a:schemeClr val="accent3"/>
                </a:solidFill>
                <a:effectLst/>
                <a:latin typeface="+mj-lt"/>
                <a:ea typeface="Aptos" panose="020B0004020202020204" pitchFamily="34" charset="0"/>
                <a:cs typeface="Times New Roman" panose="02020603050405020304" pitchFamily="18" charset="0"/>
              </a:rPr>
              <a:t>The Gift of Miracles</a:t>
            </a:r>
          </a:p>
          <a:p>
            <a:pPr marL="342900" lvl="0" indent="-342900">
              <a:lnSpc>
                <a:spcPct val="150000"/>
              </a:lnSpc>
              <a:buSzPts val="1000"/>
              <a:buFont typeface="Symbol" panose="05050102010706020507" pitchFamily="18" charset="2"/>
              <a:buChar char=""/>
              <a:tabLst>
                <a:tab pos="457200" algn="l"/>
              </a:tabLst>
            </a:pPr>
            <a:endParaRPr lang="en-GB" sz="3200" b="1" kern="100" dirty="0">
              <a:solidFill>
                <a:schemeClr val="accent3"/>
              </a:solidFill>
              <a:latin typeface="+mj-lt"/>
              <a:ea typeface="Aptos" panose="020B0004020202020204" pitchFamily="34" charset="0"/>
              <a:cs typeface="Times New Roman" panose="02020603050405020304" pitchFamily="18" charset="0"/>
            </a:endParaRPr>
          </a:p>
          <a:p>
            <a:pPr marL="342900" lvl="0" indent="-342900">
              <a:lnSpc>
                <a:spcPct val="150000"/>
              </a:lnSpc>
              <a:buSzPts val="1000"/>
              <a:buFont typeface="Symbol" panose="05050102010706020507" pitchFamily="18" charset="2"/>
              <a:buChar char=""/>
              <a:tabLst>
                <a:tab pos="457200" algn="l"/>
              </a:tabLst>
            </a:pPr>
            <a:endParaRPr lang="en-GB" sz="3200" b="1" kern="100" dirty="0">
              <a:solidFill>
                <a:schemeClr val="accent3"/>
              </a:solidFill>
              <a:effectLst/>
              <a:latin typeface="+mj-lt"/>
              <a:ea typeface="Aptos" panose="020B0004020202020204" pitchFamily="34" charset="0"/>
              <a:cs typeface="Times New Roman" panose="02020603050405020304" pitchFamily="18" charset="0"/>
            </a:endParaRPr>
          </a:p>
          <a:p>
            <a:pPr marL="342900" lvl="0" indent="-342900">
              <a:lnSpc>
                <a:spcPct val="150000"/>
              </a:lnSpc>
              <a:buSzPts val="1000"/>
              <a:buFont typeface="Symbol" panose="05050102010706020507" pitchFamily="18" charset="2"/>
              <a:buChar char=""/>
              <a:tabLst>
                <a:tab pos="457200" algn="l"/>
              </a:tabLst>
            </a:pPr>
            <a:r>
              <a:rPr lang="en-GB" sz="3200" b="1" kern="100" dirty="0">
                <a:solidFill>
                  <a:schemeClr val="accent3"/>
                </a:solidFill>
                <a:effectLst/>
                <a:latin typeface="+mj-lt"/>
                <a:ea typeface="Aptos" panose="020B0004020202020204" pitchFamily="34" charset="0"/>
                <a:cs typeface="Times New Roman" panose="02020603050405020304" pitchFamily="18" charset="0"/>
              </a:rPr>
              <a:t>The Gift of Prophecy</a:t>
            </a:r>
          </a:p>
          <a:p>
            <a:pPr marL="342900" lvl="0" indent="-342900">
              <a:lnSpc>
                <a:spcPct val="150000"/>
              </a:lnSpc>
              <a:buSzPts val="1000"/>
              <a:buFont typeface="Symbol" panose="05050102010706020507" pitchFamily="18" charset="2"/>
              <a:buChar char=""/>
              <a:tabLst>
                <a:tab pos="457200" algn="l"/>
              </a:tabLst>
            </a:pPr>
            <a:r>
              <a:rPr lang="en-GB" sz="3200" b="1" kern="100" dirty="0">
                <a:solidFill>
                  <a:schemeClr val="accent3"/>
                </a:solidFill>
                <a:effectLst/>
                <a:latin typeface="+mj-lt"/>
                <a:ea typeface="Aptos" panose="020B0004020202020204" pitchFamily="34" charset="0"/>
                <a:cs typeface="Times New Roman" panose="02020603050405020304" pitchFamily="18" charset="0"/>
              </a:rPr>
              <a:t>The Gift of Discernment</a:t>
            </a:r>
          </a:p>
          <a:p>
            <a:pPr marL="342900" lvl="0" indent="-342900">
              <a:lnSpc>
                <a:spcPct val="150000"/>
              </a:lnSpc>
              <a:buSzPts val="1000"/>
              <a:buFont typeface="Symbol" panose="05050102010706020507" pitchFamily="18" charset="2"/>
              <a:buChar char=""/>
              <a:tabLst>
                <a:tab pos="457200" algn="l"/>
              </a:tabLst>
            </a:pPr>
            <a:r>
              <a:rPr lang="en-GB" sz="3200" b="1" kern="100" dirty="0">
                <a:solidFill>
                  <a:schemeClr val="accent3"/>
                </a:solidFill>
                <a:effectLst/>
                <a:latin typeface="+mj-lt"/>
                <a:ea typeface="Aptos" panose="020B0004020202020204" pitchFamily="34" charset="0"/>
                <a:cs typeface="Times New Roman" panose="02020603050405020304" pitchFamily="18" charset="0"/>
              </a:rPr>
              <a:t>The Gift of Tongues</a:t>
            </a:r>
          </a:p>
          <a:p>
            <a:pPr marL="342900" lvl="0" indent="-342900">
              <a:lnSpc>
                <a:spcPct val="150000"/>
              </a:lnSpc>
              <a:buSzPts val="1000"/>
              <a:buFont typeface="Symbol" panose="05050102010706020507" pitchFamily="18" charset="2"/>
              <a:buChar char=""/>
              <a:tabLst>
                <a:tab pos="457200" algn="l"/>
              </a:tabLst>
            </a:pPr>
            <a:r>
              <a:rPr lang="en-GB" sz="3200" b="1" kern="100" dirty="0">
                <a:solidFill>
                  <a:schemeClr val="accent3"/>
                </a:solidFill>
                <a:effectLst/>
                <a:latin typeface="+mj-lt"/>
                <a:ea typeface="Aptos" panose="020B0004020202020204" pitchFamily="34" charset="0"/>
                <a:cs typeface="Times New Roman" panose="02020603050405020304" pitchFamily="18" charset="0"/>
              </a:rPr>
              <a:t>The Gift of Interpretation</a:t>
            </a:r>
          </a:p>
        </p:txBody>
      </p:sp>
    </p:spTree>
    <p:extLst>
      <p:ext uri="{BB962C8B-B14F-4D97-AF65-F5344CB8AC3E}">
        <p14:creationId xmlns:p14="http://schemas.microsoft.com/office/powerpoint/2010/main" val="30744684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6D6B2-EEF6-4B8E-A6C3-A9B84D8E58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D5D47D-C4EA-857D-C6B0-76BF8D7BF80D}"/>
              </a:ext>
            </a:extLst>
          </p:cNvPr>
          <p:cNvSpPr>
            <a:spLocks noGrp="1"/>
          </p:cNvSpPr>
          <p:nvPr>
            <p:ph type="title"/>
          </p:nvPr>
        </p:nvSpPr>
        <p:spPr>
          <a:xfrm>
            <a:off x="838200" y="0"/>
            <a:ext cx="10515600" cy="1325563"/>
          </a:xfrm>
        </p:spPr>
        <p:txBody>
          <a:bodyPr/>
          <a:lstStyle/>
          <a:p>
            <a:r>
              <a:rPr lang="en-US" sz="3600" dirty="0"/>
              <a:t>1 Corinthians 12:31 to 13:13</a:t>
            </a:r>
            <a:endParaRPr lang="en-GB" sz="3600" dirty="0"/>
          </a:p>
        </p:txBody>
      </p:sp>
      <p:sp>
        <p:nvSpPr>
          <p:cNvPr id="6" name="Slide Number Placeholder 5">
            <a:extLst>
              <a:ext uri="{FF2B5EF4-FFF2-40B4-BE49-F238E27FC236}">
                <a16:creationId xmlns:a16="http://schemas.microsoft.com/office/drawing/2014/main" id="{230BF67F-816A-C846-1461-1F9904B2F08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024F78-56A6-7740-B68D-8D4D026EDF3F}" type="slidenum">
              <a:rPr kumimoji="0" lang="en-GB" sz="1200" b="0" i="0" u="none" strike="noStrike" kern="1200" cap="none" spc="0" normalizeH="0" baseline="0" noProof="0" smtClean="0">
                <a:ln>
                  <a:noFill/>
                </a:ln>
                <a:solidFill>
                  <a:srgbClr val="FFFFFF"/>
                </a:solidFill>
                <a:effectLst/>
                <a:uLnTx/>
                <a:uFillTx/>
                <a:latin typeface="Biome"/>
                <a:ea typeface="+mn-ea"/>
                <a:cs typeface="Biome" panose="020B05030302040208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dirty="0">
              <a:ln>
                <a:noFill/>
              </a:ln>
              <a:solidFill>
                <a:srgbClr val="FFFFFF"/>
              </a:solidFill>
              <a:effectLst/>
              <a:uLnTx/>
              <a:uFillTx/>
              <a:latin typeface="Biome"/>
              <a:ea typeface="+mn-ea"/>
              <a:cs typeface="Biome" panose="020B0503030204020804" pitchFamily="34" charset="0"/>
            </a:endParaRPr>
          </a:p>
        </p:txBody>
      </p:sp>
      <p:sp>
        <p:nvSpPr>
          <p:cNvPr id="7" name="TextBox 6">
            <a:extLst>
              <a:ext uri="{FF2B5EF4-FFF2-40B4-BE49-F238E27FC236}">
                <a16:creationId xmlns:a16="http://schemas.microsoft.com/office/drawing/2014/main" id="{31F319A3-6278-EBBC-559E-23772DC252F0}"/>
              </a:ext>
            </a:extLst>
          </p:cNvPr>
          <p:cNvSpPr txBox="1"/>
          <p:nvPr/>
        </p:nvSpPr>
        <p:spPr>
          <a:xfrm>
            <a:off x="838200" y="1129002"/>
            <a:ext cx="10626214" cy="4893647"/>
          </a:xfrm>
          <a:prstGeom prst="rect">
            <a:avLst/>
          </a:prstGeom>
          <a:noFill/>
        </p:spPr>
        <p:txBody>
          <a:bodyPr wrap="square" numCol="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00" cap="none" spc="0" normalizeH="0" baseline="0" noProof="0" dirty="0">
                <a:ln>
                  <a:noFill/>
                </a:ln>
                <a:solidFill>
                  <a:srgbClr val="73EBF9"/>
                </a:solidFill>
                <a:effectLst/>
                <a:uLnTx/>
                <a:uFillTx/>
                <a:latin typeface="Biome"/>
                <a:ea typeface="Aptos" panose="020B0004020202020204" pitchFamily="34" charset="0"/>
                <a:cs typeface="Times New Roman" panose="02020603050405020304" pitchFamily="18" charset="0"/>
              </a:rPr>
              <a:t>And yet I will show you the most excellent way.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00" cap="none" spc="0" normalizeH="0" baseline="0" noProof="0" dirty="0">
                <a:ln>
                  <a:noFill/>
                </a:ln>
                <a:solidFill>
                  <a:srgbClr val="73EBF9"/>
                </a:solidFill>
                <a:effectLst/>
                <a:uLnTx/>
                <a:uFillTx/>
                <a:latin typeface="Biome"/>
                <a:ea typeface="Aptos" panose="020B000402020202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00" cap="none" spc="0" normalizeH="0" baseline="0" noProof="0" dirty="0">
                <a:ln>
                  <a:noFill/>
                </a:ln>
                <a:solidFill>
                  <a:srgbClr val="73EBF9"/>
                </a:solidFill>
                <a:effectLst/>
                <a:uLnTx/>
                <a:uFillTx/>
                <a:latin typeface="Biome"/>
                <a:ea typeface="Aptos" panose="020B0004020202020204" pitchFamily="34" charset="0"/>
                <a:cs typeface="Times New Roman" panose="02020603050405020304" pitchFamily="18" charset="0"/>
              </a:rPr>
              <a:t>13 </a:t>
            </a:r>
            <a:r>
              <a:rPr kumimoji="0" lang="en-GB" sz="2400" b="0" i="0" u="none" strike="noStrike" kern="100" cap="none" spc="0" normalizeH="0" baseline="0" noProof="0" dirty="0">
                <a:ln>
                  <a:noFill/>
                </a:ln>
                <a:solidFill>
                  <a:srgbClr val="73EBF9"/>
                </a:solidFill>
                <a:effectLst/>
                <a:uLnTx/>
                <a:uFillTx/>
                <a:latin typeface="Biome"/>
                <a:ea typeface="Aptos" panose="020B0004020202020204" pitchFamily="34" charset="0"/>
                <a:cs typeface="Times New Roman" panose="02020603050405020304" pitchFamily="18" charset="0"/>
              </a:rPr>
              <a:t>If I speak in the tongues</a:t>
            </a:r>
            <a:r>
              <a:rPr lang="en-GB" sz="2400" kern="100" baseline="30000" dirty="0">
                <a:solidFill>
                  <a:srgbClr val="73EBF9"/>
                </a:solidFill>
                <a:latin typeface="Biome"/>
                <a:ea typeface="Aptos" panose="020B0004020202020204" pitchFamily="34" charset="0"/>
                <a:cs typeface="Times New Roman" panose="02020603050405020304" pitchFamily="18" charset="0"/>
              </a:rPr>
              <a:t> </a:t>
            </a:r>
            <a:r>
              <a:rPr kumimoji="0" lang="en-GB" sz="2400" b="0" i="0" u="none" strike="noStrike" kern="100" cap="none" spc="0" normalizeH="0" baseline="0" noProof="0" dirty="0">
                <a:ln>
                  <a:noFill/>
                </a:ln>
                <a:solidFill>
                  <a:srgbClr val="73EBF9"/>
                </a:solidFill>
                <a:effectLst/>
                <a:uLnTx/>
                <a:uFillTx/>
                <a:latin typeface="Biome"/>
                <a:ea typeface="Aptos" panose="020B0004020202020204" pitchFamily="34" charset="0"/>
                <a:cs typeface="Times New Roman" panose="02020603050405020304" pitchFamily="18" charset="0"/>
              </a:rPr>
              <a:t>of men or of angels, but do not have love, I am only a resounding gong or a clanging cymbal. </a:t>
            </a:r>
            <a:r>
              <a:rPr kumimoji="0" lang="en-GB" sz="2400" b="1" i="0" u="none" strike="noStrike" kern="100" cap="none" spc="0" normalizeH="0" baseline="30000" noProof="0" dirty="0">
                <a:ln>
                  <a:noFill/>
                </a:ln>
                <a:solidFill>
                  <a:srgbClr val="73EBF9"/>
                </a:solidFill>
                <a:effectLst/>
                <a:uLnTx/>
                <a:uFillTx/>
                <a:latin typeface="Biome"/>
                <a:ea typeface="Aptos" panose="020B0004020202020204" pitchFamily="34" charset="0"/>
                <a:cs typeface="Times New Roman" panose="02020603050405020304" pitchFamily="18" charset="0"/>
              </a:rPr>
              <a:t>2 </a:t>
            </a:r>
            <a:r>
              <a:rPr kumimoji="0" lang="en-GB" sz="2400" b="0" i="0" u="none" strike="noStrike" kern="100" cap="none" spc="0" normalizeH="0" baseline="0" noProof="0" dirty="0">
                <a:ln>
                  <a:noFill/>
                </a:ln>
                <a:solidFill>
                  <a:srgbClr val="73EBF9"/>
                </a:solidFill>
                <a:effectLst/>
                <a:uLnTx/>
                <a:uFillTx/>
                <a:latin typeface="Biome"/>
                <a:ea typeface="Aptos" panose="020B0004020202020204" pitchFamily="34" charset="0"/>
                <a:cs typeface="Times New Roman" panose="02020603050405020304" pitchFamily="18" charset="0"/>
              </a:rPr>
              <a:t>If I have the gift of prophecy and can fathom all mysteries and all knowledge, and if I have a faith that can move mountains, but do not have love, I am nothing. </a:t>
            </a:r>
            <a:r>
              <a:rPr kumimoji="0" lang="en-GB" sz="2400" b="1" i="0" u="none" strike="noStrike" kern="100" cap="none" spc="0" normalizeH="0" baseline="30000" noProof="0" dirty="0">
                <a:ln>
                  <a:noFill/>
                </a:ln>
                <a:solidFill>
                  <a:srgbClr val="73EBF9"/>
                </a:solidFill>
                <a:effectLst/>
                <a:uLnTx/>
                <a:uFillTx/>
                <a:latin typeface="Biome"/>
                <a:ea typeface="Aptos" panose="020B0004020202020204" pitchFamily="34" charset="0"/>
                <a:cs typeface="Times New Roman" panose="02020603050405020304" pitchFamily="18" charset="0"/>
              </a:rPr>
              <a:t>3 </a:t>
            </a:r>
            <a:r>
              <a:rPr kumimoji="0" lang="en-GB" sz="2400" b="0" i="0" u="none" strike="noStrike" kern="100" cap="none" spc="0" normalizeH="0" baseline="0" noProof="0" dirty="0">
                <a:ln>
                  <a:noFill/>
                </a:ln>
                <a:solidFill>
                  <a:srgbClr val="73EBF9"/>
                </a:solidFill>
                <a:effectLst/>
                <a:uLnTx/>
                <a:uFillTx/>
                <a:latin typeface="Biome"/>
                <a:ea typeface="Aptos" panose="020B0004020202020204" pitchFamily="34" charset="0"/>
                <a:cs typeface="Times New Roman" panose="02020603050405020304" pitchFamily="18" charset="0"/>
              </a:rPr>
              <a:t>If I give all I possess to the poor and give over my body to hardship that I may boast, but do not have love, I gain nothing.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00" cap="none" spc="0" normalizeH="0" baseline="30000" noProof="0" dirty="0">
                <a:ln>
                  <a:noFill/>
                </a:ln>
                <a:solidFill>
                  <a:srgbClr val="73EBF9"/>
                </a:solidFill>
                <a:effectLst/>
                <a:uLnTx/>
                <a:uFillTx/>
                <a:latin typeface="Biome"/>
                <a:ea typeface="Aptos" panose="020B0004020202020204" pitchFamily="34" charset="0"/>
                <a:cs typeface="Times New Roman" panose="02020603050405020304" pitchFamily="18" charset="0"/>
              </a:rPr>
              <a:t>4 </a:t>
            </a:r>
            <a:r>
              <a:rPr kumimoji="0" lang="en-GB" sz="2400" b="0" i="0" u="none" strike="noStrike" kern="100" cap="none" spc="0" normalizeH="0" baseline="0" noProof="0" dirty="0">
                <a:ln>
                  <a:noFill/>
                </a:ln>
                <a:solidFill>
                  <a:srgbClr val="73EBF9"/>
                </a:solidFill>
                <a:effectLst/>
                <a:uLnTx/>
                <a:uFillTx/>
                <a:latin typeface="Biome"/>
                <a:ea typeface="Aptos" panose="020B0004020202020204" pitchFamily="34" charset="0"/>
                <a:cs typeface="Times New Roman" panose="02020603050405020304" pitchFamily="18" charset="0"/>
              </a:rPr>
              <a:t>Love is patient, love is kind. It does not envy, it does not boast, it is not proud. </a:t>
            </a:r>
            <a:r>
              <a:rPr kumimoji="0" lang="en-GB" sz="2400" b="1" i="0" u="none" strike="noStrike" kern="100" cap="none" spc="0" normalizeH="0" baseline="30000" noProof="0" dirty="0">
                <a:ln>
                  <a:noFill/>
                </a:ln>
                <a:solidFill>
                  <a:srgbClr val="73EBF9"/>
                </a:solidFill>
                <a:effectLst/>
                <a:uLnTx/>
                <a:uFillTx/>
                <a:latin typeface="Biome"/>
                <a:ea typeface="Aptos" panose="020B0004020202020204" pitchFamily="34" charset="0"/>
                <a:cs typeface="Times New Roman" panose="02020603050405020304" pitchFamily="18" charset="0"/>
              </a:rPr>
              <a:t>5 </a:t>
            </a:r>
            <a:r>
              <a:rPr kumimoji="0" lang="en-GB" sz="2400" b="0" i="0" u="none" strike="noStrike" kern="100" cap="none" spc="0" normalizeH="0" baseline="0" noProof="0" dirty="0">
                <a:ln>
                  <a:noFill/>
                </a:ln>
                <a:solidFill>
                  <a:srgbClr val="73EBF9"/>
                </a:solidFill>
                <a:effectLst/>
                <a:uLnTx/>
                <a:uFillTx/>
                <a:latin typeface="Biome"/>
                <a:ea typeface="Aptos" panose="020B0004020202020204" pitchFamily="34" charset="0"/>
                <a:cs typeface="Times New Roman" panose="02020603050405020304" pitchFamily="18" charset="0"/>
              </a:rPr>
              <a:t>It does not dishonour others, it is not self-seeking, it is not easily angered, it keeps no record of wrongs. </a:t>
            </a:r>
            <a:r>
              <a:rPr kumimoji="0" lang="en-GB" sz="2400" b="1" i="0" u="none" strike="noStrike" kern="100" cap="none" spc="0" normalizeH="0" baseline="30000" noProof="0" dirty="0">
                <a:ln>
                  <a:noFill/>
                </a:ln>
                <a:solidFill>
                  <a:srgbClr val="73EBF9"/>
                </a:solidFill>
                <a:effectLst/>
                <a:uLnTx/>
                <a:uFillTx/>
                <a:latin typeface="Biome"/>
                <a:ea typeface="Aptos" panose="020B0004020202020204" pitchFamily="34" charset="0"/>
                <a:cs typeface="Times New Roman" panose="02020603050405020304" pitchFamily="18" charset="0"/>
              </a:rPr>
              <a:t>6 </a:t>
            </a:r>
            <a:r>
              <a:rPr kumimoji="0" lang="en-GB" sz="2400" b="0" i="0" u="none" strike="noStrike" kern="100" cap="none" spc="0" normalizeH="0" baseline="0" noProof="0" dirty="0">
                <a:ln>
                  <a:noFill/>
                </a:ln>
                <a:solidFill>
                  <a:srgbClr val="73EBF9"/>
                </a:solidFill>
                <a:effectLst/>
                <a:uLnTx/>
                <a:uFillTx/>
                <a:latin typeface="Biome"/>
                <a:ea typeface="Aptos" panose="020B0004020202020204" pitchFamily="34" charset="0"/>
                <a:cs typeface="Times New Roman" panose="02020603050405020304" pitchFamily="18" charset="0"/>
              </a:rPr>
              <a:t>Love does not delight in evil but rejoices with the truth. </a:t>
            </a:r>
            <a:r>
              <a:rPr kumimoji="0" lang="en-GB" sz="2400" b="1" i="0" u="none" strike="noStrike" kern="100" cap="none" spc="0" normalizeH="0" baseline="30000" noProof="0" dirty="0">
                <a:ln>
                  <a:noFill/>
                </a:ln>
                <a:solidFill>
                  <a:srgbClr val="73EBF9"/>
                </a:solidFill>
                <a:effectLst/>
                <a:uLnTx/>
                <a:uFillTx/>
                <a:latin typeface="Biome"/>
                <a:ea typeface="Aptos" panose="020B0004020202020204" pitchFamily="34" charset="0"/>
                <a:cs typeface="Times New Roman" panose="02020603050405020304" pitchFamily="18" charset="0"/>
              </a:rPr>
              <a:t>7 </a:t>
            </a:r>
            <a:r>
              <a:rPr kumimoji="0" lang="en-GB" sz="2400" b="0" i="0" u="none" strike="noStrike" kern="100" cap="none" spc="0" normalizeH="0" baseline="0" noProof="0" dirty="0">
                <a:ln>
                  <a:noFill/>
                </a:ln>
                <a:solidFill>
                  <a:srgbClr val="73EBF9"/>
                </a:solidFill>
                <a:effectLst/>
                <a:uLnTx/>
                <a:uFillTx/>
                <a:latin typeface="Biome"/>
                <a:ea typeface="Aptos" panose="020B0004020202020204" pitchFamily="34" charset="0"/>
                <a:cs typeface="Times New Roman" panose="02020603050405020304" pitchFamily="18" charset="0"/>
              </a:rPr>
              <a:t>It always protects, always trusts, always hopes, always perseveres.</a:t>
            </a:r>
          </a:p>
        </p:txBody>
      </p:sp>
    </p:spTree>
    <p:extLst>
      <p:ext uri="{BB962C8B-B14F-4D97-AF65-F5344CB8AC3E}">
        <p14:creationId xmlns:p14="http://schemas.microsoft.com/office/powerpoint/2010/main" val="16867527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98A26-EED2-CB23-FAD1-F3CCFEE40F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C11577-4C6B-3896-B3CD-F1CD16F7AEF9}"/>
              </a:ext>
            </a:extLst>
          </p:cNvPr>
          <p:cNvSpPr>
            <a:spLocks noGrp="1"/>
          </p:cNvSpPr>
          <p:nvPr>
            <p:ph type="title"/>
          </p:nvPr>
        </p:nvSpPr>
        <p:spPr>
          <a:xfrm>
            <a:off x="838200" y="0"/>
            <a:ext cx="10515600" cy="1325563"/>
          </a:xfrm>
        </p:spPr>
        <p:txBody>
          <a:bodyPr/>
          <a:lstStyle/>
          <a:p>
            <a:r>
              <a:rPr lang="en-US" sz="3600" dirty="0"/>
              <a:t>1 Corinthians 12:31 to 13:13</a:t>
            </a:r>
            <a:endParaRPr lang="en-GB" sz="3600" dirty="0"/>
          </a:p>
        </p:txBody>
      </p:sp>
      <p:sp>
        <p:nvSpPr>
          <p:cNvPr id="6" name="Slide Number Placeholder 5">
            <a:extLst>
              <a:ext uri="{FF2B5EF4-FFF2-40B4-BE49-F238E27FC236}">
                <a16:creationId xmlns:a16="http://schemas.microsoft.com/office/drawing/2014/main" id="{18B2A0D9-8044-601F-35BA-A874B87CB30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024F78-56A6-7740-B68D-8D4D026EDF3F}" type="slidenum">
              <a:rPr kumimoji="0" lang="en-GB" sz="1200" b="0" i="0" u="none" strike="noStrike" kern="1200" cap="none" spc="0" normalizeH="0" baseline="0" noProof="0" smtClean="0">
                <a:ln>
                  <a:noFill/>
                </a:ln>
                <a:solidFill>
                  <a:srgbClr val="FFFFFF"/>
                </a:solidFill>
                <a:effectLst/>
                <a:uLnTx/>
                <a:uFillTx/>
                <a:latin typeface="Biome"/>
                <a:ea typeface="+mn-ea"/>
                <a:cs typeface="Biome" panose="020B05030302040208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dirty="0">
              <a:ln>
                <a:noFill/>
              </a:ln>
              <a:solidFill>
                <a:srgbClr val="FFFFFF"/>
              </a:solidFill>
              <a:effectLst/>
              <a:uLnTx/>
              <a:uFillTx/>
              <a:latin typeface="Biome"/>
              <a:ea typeface="+mn-ea"/>
              <a:cs typeface="Biome" panose="020B0503030204020804" pitchFamily="34" charset="0"/>
            </a:endParaRPr>
          </a:p>
        </p:txBody>
      </p:sp>
      <p:sp>
        <p:nvSpPr>
          <p:cNvPr id="7" name="TextBox 6">
            <a:extLst>
              <a:ext uri="{FF2B5EF4-FFF2-40B4-BE49-F238E27FC236}">
                <a16:creationId xmlns:a16="http://schemas.microsoft.com/office/drawing/2014/main" id="{15488747-E310-4A65-BF4D-C75297B7EE1D}"/>
              </a:ext>
            </a:extLst>
          </p:cNvPr>
          <p:cNvSpPr txBox="1"/>
          <p:nvPr/>
        </p:nvSpPr>
        <p:spPr>
          <a:xfrm>
            <a:off x="838200" y="1716345"/>
            <a:ext cx="10626214" cy="4154984"/>
          </a:xfrm>
          <a:prstGeom prst="rect">
            <a:avLst/>
          </a:prstGeom>
          <a:noFill/>
        </p:spPr>
        <p:txBody>
          <a:bodyPr wrap="square" numCol="1" rtlCol="0">
            <a:spAutoFit/>
          </a:bodyPr>
          <a:lstStyle/>
          <a:p>
            <a:pPr>
              <a:buNone/>
            </a:pPr>
            <a:r>
              <a:rPr lang="en-GB" sz="2400" b="1" kern="100" baseline="30000" dirty="0">
                <a:solidFill>
                  <a:schemeClr val="accent3"/>
                </a:solidFill>
                <a:effectLst/>
                <a:latin typeface="+mj-lt"/>
                <a:ea typeface="Aptos" panose="020B0004020202020204" pitchFamily="34" charset="0"/>
                <a:cs typeface="Times New Roman" panose="02020603050405020304" pitchFamily="18" charset="0"/>
              </a:rPr>
              <a:t>8 </a:t>
            </a:r>
            <a:r>
              <a:rPr lang="en-GB" sz="2400" kern="100" dirty="0">
                <a:solidFill>
                  <a:schemeClr val="accent3"/>
                </a:solidFill>
                <a:effectLst/>
                <a:latin typeface="+mj-lt"/>
                <a:ea typeface="Aptos" panose="020B0004020202020204" pitchFamily="34" charset="0"/>
                <a:cs typeface="Times New Roman" panose="02020603050405020304" pitchFamily="18" charset="0"/>
              </a:rPr>
              <a:t>Love never fails. But where there are prophecies, they will cease; where there are tongues, they will be stilled; where there is knowledge, it will pass away. </a:t>
            </a:r>
            <a:r>
              <a:rPr lang="en-GB" sz="2400" b="1" kern="100" baseline="30000" dirty="0">
                <a:solidFill>
                  <a:schemeClr val="accent3"/>
                </a:solidFill>
                <a:effectLst/>
                <a:latin typeface="+mj-lt"/>
                <a:ea typeface="Aptos" panose="020B0004020202020204" pitchFamily="34" charset="0"/>
                <a:cs typeface="Times New Roman" panose="02020603050405020304" pitchFamily="18" charset="0"/>
              </a:rPr>
              <a:t>9 </a:t>
            </a:r>
            <a:r>
              <a:rPr lang="en-GB" sz="2400" kern="100" dirty="0">
                <a:solidFill>
                  <a:schemeClr val="accent3"/>
                </a:solidFill>
                <a:effectLst/>
                <a:latin typeface="+mj-lt"/>
                <a:ea typeface="Aptos" panose="020B0004020202020204" pitchFamily="34" charset="0"/>
                <a:cs typeface="Times New Roman" panose="02020603050405020304" pitchFamily="18" charset="0"/>
              </a:rPr>
              <a:t>For we know in part and we prophesy in part, </a:t>
            </a:r>
            <a:r>
              <a:rPr lang="en-GB" sz="2400" b="1" kern="100" baseline="30000" dirty="0">
                <a:solidFill>
                  <a:schemeClr val="accent3"/>
                </a:solidFill>
                <a:effectLst/>
                <a:latin typeface="+mj-lt"/>
                <a:ea typeface="Aptos" panose="020B0004020202020204" pitchFamily="34" charset="0"/>
                <a:cs typeface="Times New Roman" panose="02020603050405020304" pitchFamily="18" charset="0"/>
              </a:rPr>
              <a:t>10 </a:t>
            </a:r>
            <a:r>
              <a:rPr lang="en-GB" sz="2400" kern="100" dirty="0">
                <a:solidFill>
                  <a:schemeClr val="accent3"/>
                </a:solidFill>
                <a:effectLst/>
                <a:latin typeface="+mj-lt"/>
                <a:ea typeface="Aptos" panose="020B0004020202020204" pitchFamily="34" charset="0"/>
                <a:cs typeface="Times New Roman" panose="02020603050405020304" pitchFamily="18" charset="0"/>
              </a:rPr>
              <a:t>but when completeness comes, what is in part disappears. </a:t>
            </a:r>
            <a:r>
              <a:rPr lang="en-GB" sz="2400" b="1" kern="100" baseline="30000" dirty="0">
                <a:solidFill>
                  <a:schemeClr val="accent3"/>
                </a:solidFill>
                <a:effectLst/>
                <a:latin typeface="+mj-lt"/>
                <a:ea typeface="Aptos" panose="020B0004020202020204" pitchFamily="34" charset="0"/>
                <a:cs typeface="Times New Roman" panose="02020603050405020304" pitchFamily="18" charset="0"/>
              </a:rPr>
              <a:t>11 </a:t>
            </a:r>
            <a:r>
              <a:rPr lang="en-GB" sz="2400" kern="100" dirty="0">
                <a:solidFill>
                  <a:schemeClr val="accent3"/>
                </a:solidFill>
                <a:effectLst/>
                <a:latin typeface="+mj-lt"/>
                <a:ea typeface="Aptos" panose="020B0004020202020204" pitchFamily="34" charset="0"/>
                <a:cs typeface="Times New Roman" panose="02020603050405020304" pitchFamily="18" charset="0"/>
              </a:rPr>
              <a:t>When I was a child, I talked like a child, I thought like a child, I reasoned like a child. When I became a man, I put the ways of childhood behind me. </a:t>
            </a:r>
            <a:r>
              <a:rPr lang="en-GB" sz="2400" b="1" kern="100" baseline="30000" dirty="0">
                <a:solidFill>
                  <a:schemeClr val="accent3"/>
                </a:solidFill>
                <a:effectLst/>
                <a:latin typeface="+mj-lt"/>
                <a:ea typeface="Aptos" panose="020B0004020202020204" pitchFamily="34" charset="0"/>
                <a:cs typeface="Times New Roman" panose="02020603050405020304" pitchFamily="18" charset="0"/>
              </a:rPr>
              <a:t>12 </a:t>
            </a:r>
            <a:r>
              <a:rPr lang="en-GB" sz="2400" kern="100" dirty="0">
                <a:solidFill>
                  <a:schemeClr val="accent3"/>
                </a:solidFill>
                <a:effectLst/>
                <a:latin typeface="+mj-lt"/>
                <a:ea typeface="Aptos" panose="020B0004020202020204" pitchFamily="34" charset="0"/>
                <a:cs typeface="Times New Roman" panose="02020603050405020304" pitchFamily="18" charset="0"/>
              </a:rPr>
              <a:t>For now we see only a reflection as in a mirror; then we shall see face to face. Now I know in part; then I shall know fully, even as I am fully known.</a:t>
            </a:r>
          </a:p>
          <a:p>
            <a:pPr>
              <a:buNone/>
            </a:pPr>
            <a:r>
              <a:rPr lang="en-GB" sz="2400" b="1" kern="100" baseline="30000" dirty="0">
                <a:solidFill>
                  <a:schemeClr val="accent3"/>
                </a:solidFill>
                <a:effectLst/>
                <a:latin typeface="+mj-lt"/>
                <a:ea typeface="Aptos" panose="020B0004020202020204" pitchFamily="34" charset="0"/>
                <a:cs typeface="Times New Roman" panose="02020603050405020304" pitchFamily="18" charset="0"/>
              </a:rPr>
              <a:t>13 </a:t>
            </a:r>
            <a:r>
              <a:rPr lang="en-GB" sz="2400" kern="100" dirty="0">
                <a:solidFill>
                  <a:schemeClr val="accent3"/>
                </a:solidFill>
                <a:effectLst/>
                <a:latin typeface="+mj-lt"/>
                <a:ea typeface="Aptos" panose="020B0004020202020204" pitchFamily="34" charset="0"/>
                <a:cs typeface="Times New Roman" panose="02020603050405020304" pitchFamily="18" charset="0"/>
              </a:rPr>
              <a:t>And now these three remain: faith, hope and love. But the greatest of these is love.</a:t>
            </a:r>
          </a:p>
        </p:txBody>
      </p:sp>
    </p:spTree>
    <p:extLst>
      <p:ext uri="{BB962C8B-B14F-4D97-AF65-F5344CB8AC3E}">
        <p14:creationId xmlns:p14="http://schemas.microsoft.com/office/powerpoint/2010/main" val="7670727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74590-3579-B98C-98FF-CB32ABFAFF54}"/>
              </a:ext>
            </a:extLst>
          </p:cNvPr>
          <p:cNvSpPr>
            <a:spLocks noGrp="1"/>
          </p:cNvSpPr>
          <p:nvPr>
            <p:ph type="title"/>
          </p:nvPr>
        </p:nvSpPr>
        <p:spPr>
          <a:xfrm>
            <a:off x="838200" y="0"/>
            <a:ext cx="10515600" cy="1325563"/>
          </a:xfrm>
        </p:spPr>
        <p:txBody>
          <a:bodyPr/>
          <a:lstStyle/>
          <a:p>
            <a:r>
              <a:rPr lang="en-US" sz="3600" dirty="0"/>
              <a:t>1 Corinthians 14:1-5, 26</a:t>
            </a:r>
            <a:endParaRPr lang="en-GB" sz="3600" dirty="0"/>
          </a:p>
        </p:txBody>
      </p:sp>
      <p:sp>
        <p:nvSpPr>
          <p:cNvPr id="6" name="Slide Number Placeholder 5">
            <a:extLst>
              <a:ext uri="{FF2B5EF4-FFF2-40B4-BE49-F238E27FC236}">
                <a16:creationId xmlns:a16="http://schemas.microsoft.com/office/drawing/2014/main" id="{313D1EDE-3F51-68CE-14AE-8264C2540E48}"/>
              </a:ext>
            </a:extLst>
          </p:cNvPr>
          <p:cNvSpPr>
            <a:spLocks noGrp="1"/>
          </p:cNvSpPr>
          <p:nvPr>
            <p:ph type="sldNum" sz="quarter" idx="12"/>
          </p:nvPr>
        </p:nvSpPr>
        <p:spPr/>
        <p:txBody>
          <a:bodyPr/>
          <a:lstStyle/>
          <a:p>
            <a:pPr rtl="0"/>
            <a:fld id="{FE024F78-56A6-7740-B68D-8D4D026EDF3F}" type="slidenum">
              <a:rPr lang="en-GB" smtClean="0"/>
              <a:pPr rtl="0"/>
              <a:t>18</a:t>
            </a:fld>
            <a:endParaRPr lang="en-GB" dirty="0"/>
          </a:p>
        </p:txBody>
      </p:sp>
      <p:sp>
        <p:nvSpPr>
          <p:cNvPr id="7" name="TextBox 6">
            <a:extLst>
              <a:ext uri="{FF2B5EF4-FFF2-40B4-BE49-F238E27FC236}">
                <a16:creationId xmlns:a16="http://schemas.microsoft.com/office/drawing/2014/main" id="{65DB19FC-A77E-97C7-A17D-B7B20D30F67F}"/>
              </a:ext>
            </a:extLst>
          </p:cNvPr>
          <p:cNvSpPr txBox="1"/>
          <p:nvPr/>
        </p:nvSpPr>
        <p:spPr>
          <a:xfrm>
            <a:off x="838200" y="1314023"/>
            <a:ext cx="10626214" cy="4893647"/>
          </a:xfrm>
          <a:prstGeom prst="rect">
            <a:avLst/>
          </a:prstGeom>
          <a:noFill/>
        </p:spPr>
        <p:txBody>
          <a:bodyPr wrap="square" numCol="1" rtlCol="0">
            <a:spAutoFit/>
          </a:bodyPr>
          <a:lstStyle/>
          <a:p>
            <a:pPr lvl="0">
              <a:buSzPts val="1000"/>
              <a:tabLst>
                <a:tab pos="457200" algn="l"/>
              </a:tabLst>
            </a:pPr>
            <a:r>
              <a:rPr lang="en-US" sz="2800" b="1" i="0" baseline="30000" dirty="0">
                <a:solidFill>
                  <a:schemeClr val="accent3"/>
                </a:solidFill>
                <a:effectLst/>
                <a:latin typeface="system-ui"/>
              </a:rPr>
              <a:t> </a:t>
            </a:r>
            <a:r>
              <a:rPr lang="en-US" sz="2400" b="0" i="0" dirty="0">
                <a:solidFill>
                  <a:schemeClr val="accent3"/>
                </a:solidFill>
                <a:effectLst/>
                <a:latin typeface="system-ui"/>
              </a:rPr>
              <a:t>Follow the way of love and eagerly desire gifts of the Spirit, especially prophecy. For anyone who speaks in a tongue does not speak to people but to God. Indeed, no one understands them; they utter mysteries by the Spirit. But the one who prophesies speaks to people for their strengthening, encouraging and comfort. Anyone who speaks in a tongue edifies themselves, but the one who prophesies edifies the church. </a:t>
            </a:r>
            <a:r>
              <a:rPr lang="en-US" sz="2400" b="1" i="0" baseline="30000" dirty="0">
                <a:solidFill>
                  <a:schemeClr val="accent3"/>
                </a:solidFill>
                <a:effectLst/>
                <a:latin typeface="system-ui"/>
              </a:rPr>
              <a:t> </a:t>
            </a:r>
            <a:r>
              <a:rPr lang="en-US" sz="2400" b="0" i="0" dirty="0">
                <a:solidFill>
                  <a:schemeClr val="accent3"/>
                </a:solidFill>
                <a:effectLst/>
                <a:latin typeface="system-ui"/>
              </a:rPr>
              <a:t>I would like every one of you to speak in tongues, but I would rather have you prophesy. The one who prophesies is greater than the one who speaks in tongues,</a:t>
            </a:r>
            <a:r>
              <a:rPr lang="en-US" sz="2400" baseline="30000" dirty="0">
                <a:solidFill>
                  <a:schemeClr val="accent3"/>
                </a:solidFill>
                <a:latin typeface="system-ui"/>
              </a:rPr>
              <a:t> </a:t>
            </a:r>
            <a:r>
              <a:rPr lang="en-US" sz="2400" b="0" i="0" dirty="0">
                <a:solidFill>
                  <a:schemeClr val="accent3"/>
                </a:solidFill>
                <a:effectLst/>
                <a:latin typeface="system-ui"/>
              </a:rPr>
              <a:t>unless someone interprets, so that the church may be edified…</a:t>
            </a:r>
          </a:p>
          <a:p>
            <a:pPr lvl="0">
              <a:buSzPts val="1000"/>
              <a:tabLst>
                <a:tab pos="457200" algn="l"/>
              </a:tabLst>
            </a:pPr>
            <a:endParaRPr lang="en-US" sz="2400" dirty="0">
              <a:solidFill>
                <a:schemeClr val="accent3"/>
              </a:solidFill>
              <a:latin typeface="system-ui"/>
            </a:endParaRPr>
          </a:p>
          <a:p>
            <a:pPr lvl="0">
              <a:buSzPts val="1000"/>
              <a:tabLst>
                <a:tab pos="457200" algn="l"/>
              </a:tabLst>
            </a:pPr>
            <a:r>
              <a:rPr lang="en-US" sz="2400" b="0" i="0" dirty="0">
                <a:solidFill>
                  <a:schemeClr val="accent3"/>
                </a:solidFill>
                <a:effectLst/>
                <a:latin typeface="system-ui"/>
              </a:rPr>
              <a:t>…what then shall we say, brothers and sisters? When you come together, each of you has a hymn, or a word of instruction, a revelation, a tongue or an interpretation. Everything must be done so that the church may be built up. </a:t>
            </a:r>
            <a:endParaRPr lang="en-US" sz="2400" b="0" i="0" dirty="0">
              <a:solidFill>
                <a:schemeClr val="accent3"/>
              </a:solidFill>
              <a:effectLst/>
              <a:latin typeface="+mj-lt"/>
            </a:endParaRPr>
          </a:p>
        </p:txBody>
      </p:sp>
    </p:spTree>
    <p:extLst>
      <p:ext uri="{BB962C8B-B14F-4D97-AF65-F5344CB8AC3E}">
        <p14:creationId xmlns:p14="http://schemas.microsoft.com/office/powerpoint/2010/main" val="12688487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74590-3579-B98C-98FF-CB32ABFAFF54}"/>
              </a:ext>
            </a:extLst>
          </p:cNvPr>
          <p:cNvSpPr>
            <a:spLocks noGrp="1"/>
          </p:cNvSpPr>
          <p:nvPr>
            <p:ph type="title"/>
          </p:nvPr>
        </p:nvSpPr>
        <p:spPr>
          <a:xfrm>
            <a:off x="838200" y="0"/>
            <a:ext cx="10515600" cy="1325563"/>
          </a:xfrm>
        </p:spPr>
        <p:txBody>
          <a:bodyPr/>
          <a:lstStyle/>
          <a:p>
            <a:r>
              <a:rPr lang="en-US" sz="3600" dirty="0"/>
              <a:t>Romans 12:3-8</a:t>
            </a:r>
            <a:endParaRPr lang="en-GB" sz="3600" dirty="0"/>
          </a:p>
        </p:txBody>
      </p:sp>
      <p:sp>
        <p:nvSpPr>
          <p:cNvPr id="6" name="Slide Number Placeholder 5">
            <a:extLst>
              <a:ext uri="{FF2B5EF4-FFF2-40B4-BE49-F238E27FC236}">
                <a16:creationId xmlns:a16="http://schemas.microsoft.com/office/drawing/2014/main" id="{313D1EDE-3F51-68CE-14AE-8264C2540E48}"/>
              </a:ext>
            </a:extLst>
          </p:cNvPr>
          <p:cNvSpPr>
            <a:spLocks noGrp="1"/>
          </p:cNvSpPr>
          <p:nvPr>
            <p:ph type="sldNum" sz="quarter" idx="12"/>
          </p:nvPr>
        </p:nvSpPr>
        <p:spPr/>
        <p:txBody>
          <a:bodyPr/>
          <a:lstStyle/>
          <a:p>
            <a:pPr rtl="0"/>
            <a:fld id="{FE024F78-56A6-7740-B68D-8D4D026EDF3F}" type="slidenum">
              <a:rPr lang="en-GB" smtClean="0"/>
              <a:pPr rtl="0"/>
              <a:t>19</a:t>
            </a:fld>
            <a:endParaRPr lang="en-GB" dirty="0"/>
          </a:p>
        </p:txBody>
      </p:sp>
      <p:sp>
        <p:nvSpPr>
          <p:cNvPr id="7" name="TextBox 6">
            <a:extLst>
              <a:ext uri="{FF2B5EF4-FFF2-40B4-BE49-F238E27FC236}">
                <a16:creationId xmlns:a16="http://schemas.microsoft.com/office/drawing/2014/main" id="{65DB19FC-A77E-97C7-A17D-B7B20D30F67F}"/>
              </a:ext>
            </a:extLst>
          </p:cNvPr>
          <p:cNvSpPr txBox="1"/>
          <p:nvPr/>
        </p:nvSpPr>
        <p:spPr>
          <a:xfrm>
            <a:off x="838200" y="1129002"/>
            <a:ext cx="10626214" cy="5293757"/>
          </a:xfrm>
          <a:prstGeom prst="rect">
            <a:avLst/>
          </a:prstGeom>
          <a:noFill/>
        </p:spPr>
        <p:txBody>
          <a:bodyPr wrap="square" numCol="1" rtlCol="0">
            <a:spAutoFit/>
          </a:bodyPr>
          <a:lstStyle/>
          <a:p>
            <a:pPr lvl="0">
              <a:buSzPts val="1000"/>
              <a:tabLst>
                <a:tab pos="457200" algn="l"/>
              </a:tabLst>
            </a:pPr>
            <a:r>
              <a:rPr lang="en-US" sz="2600" b="0" i="0" dirty="0">
                <a:solidFill>
                  <a:schemeClr val="accent3"/>
                </a:solidFill>
                <a:effectLst/>
                <a:latin typeface="+mj-lt"/>
              </a:rPr>
              <a:t>For by the grace given me I say to every one of you: Do not think of yourself more highly than you ought, but rather think of yourself with sober judgment, in accordance with the faith God has distributed to each of you. For just as each of us has one body with many members, and these members do not all have the same function, so in Christ we, though many, form one body, and each member belongs to all the others. We have different gifts, according to the grace given to each of us. If your gift is prophesying, then prophesy in accordance with your faith; if it is serving, then serve; if it is teaching, then teach; if it is to encourage, then give encouragement; if it is giving, then give generously; if it is to lead, do it diligently; if it is to show mercy, do it cheerfully.</a:t>
            </a:r>
          </a:p>
        </p:txBody>
      </p:sp>
    </p:spTree>
    <p:extLst>
      <p:ext uri="{BB962C8B-B14F-4D97-AF65-F5344CB8AC3E}">
        <p14:creationId xmlns:p14="http://schemas.microsoft.com/office/powerpoint/2010/main" val="15840678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6A04C39-FA27-7097-6D25-F8E2EF08879D}"/>
              </a:ext>
            </a:extLst>
          </p:cNvPr>
          <p:cNvSpPr txBox="1"/>
          <p:nvPr/>
        </p:nvSpPr>
        <p:spPr>
          <a:xfrm>
            <a:off x="3239783" y="5292096"/>
            <a:ext cx="6002539" cy="461665"/>
          </a:xfrm>
          <a:prstGeom prst="rect">
            <a:avLst/>
          </a:prstGeom>
          <a:noFill/>
        </p:spPr>
        <p:txBody>
          <a:bodyPr wrap="square" rtlCol="0">
            <a:spAutoFit/>
          </a:bodyPr>
          <a:lstStyle/>
          <a:p>
            <a:r>
              <a:rPr lang="en-US" sz="2400" dirty="0">
                <a:solidFill>
                  <a:schemeClr val="bg1"/>
                </a:solidFill>
                <a:latin typeface="+mj-lt"/>
              </a:rPr>
              <a:t>Lectio 365  </a:t>
            </a:r>
            <a:endParaRPr lang="en-GB" sz="2400" dirty="0">
              <a:solidFill>
                <a:schemeClr val="bg1"/>
              </a:solidFill>
              <a:latin typeface="+mj-lt"/>
            </a:endParaRPr>
          </a:p>
        </p:txBody>
      </p:sp>
      <p:sp>
        <p:nvSpPr>
          <p:cNvPr id="8" name="TextBox 7">
            <a:extLst>
              <a:ext uri="{FF2B5EF4-FFF2-40B4-BE49-F238E27FC236}">
                <a16:creationId xmlns:a16="http://schemas.microsoft.com/office/drawing/2014/main" id="{F5EB1884-CE5E-D2C9-1542-228BDD85B55D}"/>
              </a:ext>
            </a:extLst>
          </p:cNvPr>
          <p:cNvSpPr txBox="1"/>
          <p:nvPr/>
        </p:nvSpPr>
        <p:spPr>
          <a:xfrm>
            <a:off x="3239783" y="1227531"/>
            <a:ext cx="5878717" cy="3970318"/>
          </a:xfrm>
          <a:prstGeom prst="rect">
            <a:avLst/>
          </a:prstGeom>
          <a:noFill/>
        </p:spPr>
        <p:txBody>
          <a:bodyPr wrap="square" rtlCol="0">
            <a:spAutoFit/>
          </a:bodyPr>
          <a:lstStyle/>
          <a:p>
            <a:r>
              <a:rPr lang="en-US" sz="2800" b="0" i="0" dirty="0">
                <a:solidFill>
                  <a:schemeClr val="accent3"/>
                </a:solidFill>
                <a:effectLst/>
                <a:latin typeface="+mj-lt"/>
              </a:rPr>
              <a:t>Holy Spirit, as uncomfortable</a:t>
            </a:r>
          </a:p>
          <a:p>
            <a:r>
              <a:rPr lang="en-US" sz="2800" b="0" i="0" dirty="0">
                <a:solidFill>
                  <a:schemeClr val="accent3"/>
                </a:solidFill>
                <a:effectLst/>
                <a:latin typeface="+mj-lt"/>
              </a:rPr>
              <a:t>as it is to pray this, today I ask You to give me whatever gift You want to give me, and I yield myself to whatever plan You have for using it. Wherever I am, whomever I am near, I give you permission to work through me</a:t>
            </a:r>
            <a:endParaRPr lang="en-GB" sz="2800" dirty="0">
              <a:solidFill>
                <a:schemeClr val="accent3"/>
              </a:solidFill>
              <a:latin typeface="+mj-lt"/>
            </a:endParaRPr>
          </a:p>
        </p:txBody>
      </p:sp>
    </p:spTree>
    <p:extLst>
      <p:ext uri="{BB962C8B-B14F-4D97-AF65-F5344CB8AC3E}">
        <p14:creationId xmlns:p14="http://schemas.microsoft.com/office/powerpoint/2010/main" val="3161175687"/>
      </p:ext>
    </p:extLst>
  </p:cSld>
  <p:clrMapOvr>
    <a:masterClrMapping/>
  </p:clrMapOvr>
</p:sld>
</file>

<file path=ppt/theme/theme1.xml><?xml version="1.0" encoding="utf-8"?>
<a:theme xmlns:a="http://schemas.openxmlformats.org/drawingml/2006/main" name="Office Theme">
  <a:themeElements>
    <a:clrScheme name="Custom 17">
      <a:dk1>
        <a:srgbClr val="000000"/>
      </a:dk1>
      <a:lt1>
        <a:srgbClr val="FFFFFF"/>
      </a:lt1>
      <a:dk2>
        <a:srgbClr val="FC4EFB"/>
      </a:dk2>
      <a:lt2>
        <a:srgbClr val="E7E6E6"/>
      </a:lt2>
      <a:accent1>
        <a:srgbClr val="FAF24C"/>
      </a:accent1>
      <a:accent2>
        <a:srgbClr val="5EFCAC"/>
      </a:accent2>
      <a:accent3>
        <a:srgbClr val="73EBF9"/>
      </a:accent3>
      <a:accent4>
        <a:srgbClr val="316CFC"/>
      </a:accent4>
      <a:accent5>
        <a:srgbClr val="B059FD"/>
      </a:accent5>
      <a:accent6>
        <a:srgbClr val="9405FC"/>
      </a:accent6>
      <a:hlink>
        <a:srgbClr val="FFFFFF"/>
      </a:hlink>
      <a:folHlink>
        <a:srgbClr val="FFFFFF"/>
      </a:folHlink>
    </a:clrScheme>
    <a:fontScheme name="Custom 15">
      <a:majorFont>
        <a:latin typeface="Biome"/>
        <a:ea typeface=""/>
        <a:cs typeface=""/>
      </a:majorFont>
      <a:minorFont>
        <a:latin typeface="Arial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6774621_TF11936837_Win32" id="{6FE25588-2BEE-489B-94A5-B1411D9D03CB}" vid="{0FF049F1-5D48-447F-9C87-2D2E007BA3B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4" ma:contentTypeDescription="Create a new document." ma:contentTypeScope="" ma:versionID="2d714a3296df14eba7a100bb665443ca">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49549bf45bfbbfb6cffed527380e77e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C44BFB8-0B48-48D5-A0BA-9317960E8F6C}">
  <ds:schemaRefs>
    <ds:schemaRef ds:uri="http://schemas.microsoft.com/sharepoint/v3/contenttype/forms"/>
  </ds:schemaRefs>
</ds:datastoreItem>
</file>

<file path=customXml/itemProps2.xml><?xml version="1.0" encoding="utf-8"?>
<ds:datastoreItem xmlns:ds="http://schemas.openxmlformats.org/officeDocument/2006/customXml" ds:itemID="{C86D7367-F508-4F80-B02C-79260B726607}">
  <ds:schemaRefs>
    <ds:schemaRef ds:uri="http://purl.org/dc/elements/1.1/"/>
    <ds:schemaRef ds:uri="http://schemas.microsoft.com/sharepoint/v3"/>
    <ds:schemaRef ds:uri="http://schemas.microsoft.com/office/2006/metadata/properties"/>
    <ds:schemaRef ds:uri="http://purl.org/dc/dcmitype/"/>
    <ds:schemaRef ds:uri="http://purl.org/dc/terms/"/>
    <ds:schemaRef ds:uri="230e9df3-be65-4c73-a93b-d1236ebd677e"/>
    <ds:schemaRef ds:uri="http://schemas.microsoft.com/office/2006/documentManagement/types"/>
    <ds:schemaRef ds:uri="16c05727-aa75-4e4a-9b5f-8a80a1165891"/>
    <ds:schemaRef ds:uri="71af3243-3dd4-4a8d-8c0d-dd76da1f02a5"/>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D9DD645B-D823-4D85-A8AC-AFAC8212B2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Scientific findings presentation</Template>
  <TotalTime>0</TotalTime>
  <Words>1561</Words>
  <Application>Microsoft Office PowerPoint</Application>
  <PresentationFormat>Widescreen</PresentationFormat>
  <Paragraphs>101</Paragraphs>
  <Slides>20</Slides>
  <Notes>20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20</vt:i4>
      </vt:variant>
    </vt:vector>
  </HeadingPairs>
  <TitlesOfParts>
    <vt:vector size="30" baseType="lpstr">
      <vt:lpstr>Aptos</vt:lpstr>
      <vt:lpstr>Arial</vt:lpstr>
      <vt:lpstr>Arial Nova</vt:lpstr>
      <vt:lpstr>Biome</vt:lpstr>
      <vt:lpstr>Biome Light</vt:lpstr>
      <vt:lpstr>Calibri</vt:lpstr>
      <vt:lpstr>Segoe UI</vt:lpstr>
      <vt:lpstr>Symbol</vt:lpstr>
      <vt:lpstr>system-ui</vt:lpstr>
      <vt:lpstr>Office Theme</vt:lpstr>
      <vt:lpstr>HOLY SPIRIT</vt:lpstr>
      <vt:lpstr>PowerPoint Presentation</vt:lpstr>
      <vt:lpstr>1 Corinthians 12:1-11</vt:lpstr>
      <vt:lpstr>1 Corinthians 12:1-11</vt:lpstr>
      <vt:lpstr>The Gift of Wisdom </vt:lpstr>
      <vt:lpstr>The Gift of Knowledge </vt:lpstr>
      <vt:lpstr>The Gift of Faith </vt:lpstr>
      <vt:lpstr>The Gift of Healing </vt:lpstr>
      <vt:lpstr>The Gift of Miracles </vt:lpstr>
      <vt:lpstr>The Gift of Prophecy </vt:lpstr>
      <vt:lpstr>The Gift of Discernment</vt:lpstr>
      <vt:lpstr>The Gift of Tongues </vt:lpstr>
      <vt:lpstr>The Gift of Interpretation</vt:lpstr>
      <vt:lpstr>PowerPoint Presentation</vt:lpstr>
      <vt:lpstr>The Gifts of the Holy Spirit</vt:lpstr>
      <vt:lpstr>1 Corinthians 12:31 to 13:13</vt:lpstr>
      <vt:lpstr>1 Corinthians 12:31 to 13:13</vt:lpstr>
      <vt:lpstr>1 Corinthians 14:1-5, 26</vt:lpstr>
      <vt:lpstr>Romans 12:3-8</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HOLY SPIRIT</dc:title>
  <dc:creator>Martin Pearson (Stroud Christian Fellowship)</dc:creator>
  <cp:lastModifiedBy>Martin Pearson (Stroud Christian Fellowship)</cp:lastModifiedBy>
  <cp:revision>1</cp:revision>
  <cp:lastPrinted>2024-04-19T10:30:47Z</cp:lastPrinted>
  <dcterms:created xsi:type="dcterms:W3CDTF">2024-04-19T08:14:25Z</dcterms:created>
  <dcterms:modified xsi:type="dcterms:W3CDTF">2026-09-17T15:31:49Z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