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64" r:id="rId2"/>
    <p:sldId id="265" r:id="rId3"/>
    <p:sldId id="266" r:id="rId4"/>
    <p:sldId id="262" r:id="rId5"/>
    <p:sldId id="263" r:id="rId6"/>
    <p:sldId id="267"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A775EB-3DDE-4593-A325-179268C00A0E}" v="76" dt="2026-10-18T06:52:07.891"/>
    <p1510:client id="{FA53F06F-693D-48EC-B245-35C1D0A57B3A}" v="14" dt="2026-10-17T09:23:22.2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 Spiers" userId="d56956b6-b1db-4e55-9969-a09bb2f6fbd5" providerId="ADAL" clId="{972DD7FE-799E-4740-874B-8C77233CDF0D}"/>
    <pc:docChg chg="custSel addSld delSld modSld">
      <pc:chgData name="Roger Spiers" userId="d56956b6-b1db-4e55-9969-a09bb2f6fbd5" providerId="ADAL" clId="{972DD7FE-799E-4740-874B-8C77233CDF0D}" dt="2026-10-18T08:18:37.478" v="139" actId="1076"/>
      <pc:docMkLst>
        <pc:docMk/>
      </pc:docMkLst>
      <pc:sldChg chg="addSp delSp modSp del mod modAnim">
        <pc:chgData name="Roger Spiers" userId="d56956b6-b1db-4e55-9969-a09bb2f6fbd5" providerId="ADAL" clId="{972DD7FE-799E-4740-874B-8C77233CDF0D}" dt="2026-10-18T06:50:20.810" v="99" actId="47"/>
        <pc:sldMkLst>
          <pc:docMk/>
          <pc:sldMk cId="3664891314" sldId="256"/>
        </pc:sldMkLst>
        <pc:spChg chg="del">
          <ac:chgData name="Roger Spiers" userId="d56956b6-b1db-4e55-9969-a09bb2f6fbd5" providerId="ADAL" clId="{972DD7FE-799E-4740-874B-8C77233CDF0D}" dt="2026-10-17T09:13:12.956" v="0" actId="478"/>
          <ac:spMkLst>
            <pc:docMk/>
            <pc:sldMk cId="3664891314" sldId="256"/>
            <ac:spMk id="2" creationId="{42A4B7D4-705B-D8BF-943E-3BE43CD9CAAE}"/>
          </ac:spMkLst>
        </pc:spChg>
        <pc:spChg chg="add del mod">
          <ac:chgData name="Roger Spiers" userId="d56956b6-b1db-4e55-9969-a09bb2f6fbd5" providerId="ADAL" clId="{972DD7FE-799E-4740-874B-8C77233CDF0D}" dt="2026-10-17T09:13:16.900" v="1" actId="478"/>
          <ac:spMkLst>
            <pc:docMk/>
            <pc:sldMk cId="3664891314" sldId="256"/>
            <ac:spMk id="4" creationId="{982172C4-F7BA-DDFC-3B94-0868FF979AFF}"/>
          </ac:spMkLst>
        </pc:spChg>
        <pc:spChg chg="add mod">
          <ac:chgData name="Roger Spiers" userId="d56956b6-b1db-4e55-9969-a09bb2f6fbd5" providerId="ADAL" clId="{972DD7FE-799E-4740-874B-8C77233CDF0D}" dt="2026-10-17T09:15:15.354" v="14" actId="1076"/>
          <ac:spMkLst>
            <pc:docMk/>
            <pc:sldMk cId="3664891314" sldId="256"/>
            <ac:spMk id="5" creationId="{6382D7FE-6E6C-A94A-A3CF-E728745627F9}"/>
          </ac:spMkLst>
        </pc:spChg>
        <pc:spChg chg="add mod">
          <ac:chgData name="Roger Spiers" userId="d56956b6-b1db-4e55-9969-a09bb2f6fbd5" providerId="ADAL" clId="{972DD7FE-799E-4740-874B-8C77233CDF0D}" dt="2026-10-17T09:15:49.649" v="16" actId="1076"/>
          <ac:spMkLst>
            <pc:docMk/>
            <pc:sldMk cId="3664891314" sldId="256"/>
            <ac:spMk id="7" creationId="{4F488B89-6A66-370D-282E-1E11FB9CC225}"/>
          </ac:spMkLst>
        </pc:spChg>
      </pc:sldChg>
      <pc:sldChg chg="del">
        <pc:chgData name="Roger Spiers" userId="d56956b6-b1db-4e55-9969-a09bb2f6fbd5" providerId="ADAL" clId="{972DD7FE-799E-4740-874B-8C77233CDF0D}" dt="2026-10-17T09:28:46.357" v="37" actId="47"/>
        <pc:sldMkLst>
          <pc:docMk/>
          <pc:sldMk cId="918849234" sldId="258"/>
        </pc:sldMkLst>
      </pc:sldChg>
      <pc:sldChg chg="del">
        <pc:chgData name="Roger Spiers" userId="d56956b6-b1db-4e55-9969-a09bb2f6fbd5" providerId="ADAL" clId="{972DD7FE-799E-4740-874B-8C77233CDF0D}" dt="2026-10-17T09:28:48.624" v="38" actId="47"/>
        <pc:sldMkLst>
          <pc:docMk/>
          <pc:sldMk cId="60644995" sldId="259"/>
        </pc:sldMkLst>
      </pc:sldChg>
      <pc:sldChg chg="del">
        <pc:chgData name="Roger Spiers" userId="d56956b6-b1db-4e55-9969-a09bb2f6fbd5" providerId="ADAL" clId="{972DD7FE-799E-4740-874B-8C77233CDF0D}" dt="2026-10-17T09:28:50.779" v="39" actId="47"/>
        <pc:sldMkLst>
          <pc:docMk/>
          <pc:sldMk cId="150684765" sldId="261"/>
        </pc:sldMkLst>
      </pc:sldChg>
      <pc:sldChg chg="modSp add mod">
        <pc:chgData name="Roger Spiers" userId="d56956b6-b1db-4e55-9969-a09bb2f6fbd5" providerId="ADAL" clId="{972DD7FE-799E-4740-874B-8C77233CDF0D}" dt="2026-10-17T09:18:53.094" v="28" actId="115"/>
        <pc:sldMkLst>
          <pc:docMk/>
          <pc:sldMk cId="4113777809" sldId="262"/>
        </pc:sldMkLst>
        <pc:spChg chg="mod">
          <ac:chgData name="Roger Spiers" userId="d56956b6-b1db-4e55-9969-a09bb2f6fbd5" providerId="ADAL" clId="{972DD7FE-799E-4740-874B-8C77233CDF0D}" dt="2026-10-17T09:17:40.283" v="22" actId="6549"/>
          <ac:spMkLst>
            <pc:docMk/>
            <pc:sldMk cId="4113777809" sldId="262"/>
            <ac:spMk id="5" creationId="{46FC0754-5E0B-9013-EBB1-443CEE263654}"/>
          </ac:spMkLst>
        </pc:spChg>
        <pc:spChg chg="mod">
          <ac:chgData name="Roger Spiers" userId="d56956b6-b1db-4e55-9969-a09bb2f6fbd5" providerId="ADAL" clId="{972DD7FE-799E-4740-874B-8C77233CDF0D}" dt="2026-10-17T09:18:53.094" v="28" actId="115"/>
          <ac:spMkLst>
            <pc:docMk/>
            <pc:sldMk cId="4113777809" sldId="262"/>
            <ac:spMk id="7" creationId="{7CB8EFCA-27F4-763E-49E3-7D8864608A2B}"/>
          </ac:spMkLst>
        </pc:spChg>
      </pc:sldChg>
      <pc:sldChg chg="delSp modSp add mod delAnim">
        <pc:chgData name="Roger Spiers" userId="d56956b6-b1db-4e55-9969-a09bb2f6fbd5" providerId="ADAL" clId="{972DD7FE-799E-4740-874B-8C77233CDF0D}" dt="2026-10-17T09:27:01.580" v="36" actId="113"/>
        <pc:sldMkLst>
          <pc:docMk/>
          <pc:sldMk cId="3860971280" sldId="263"/>
        </pc:sldMkLst>
        <pc:spChg chg="mod">
          <ac:chgData name="Roger Spiers" userId="d56956b6-b1db-4e55-9969-a09bb2f6fbd5" providerId="ADAL" clId="{972DD7FE-799E-4740-874B-8C77233CDF0D}" dt="2026-10-17T09:27:01.580" v="36" actId="113"/>
          <ac:spMkLst>
            <pc:docMk/>
            <pc:sldMk cId="3860971280" sldId="263"/>
            <ac:spMk id="5" creationId="{9C6EBC0C-F843-7647-ECCF-50EF4CAD6C56}"/>
          </ac:spMkLst>
        </pc:spChg>
        <pc:spChg chg="del">
          <ac:chgData name="Roger Spiers" userId="d56956b6-b1db-4e55-9969-a09bb2f6fbd5" providerId="ADAL" clId="{972DD7FE-799E-4740-874B-8C77233CDF0D}" dt="2026-10-17T09:23:43.958" v="32" actId="478"/>
          <ac:spMkLst>
            <pc:docMk/>
            <pc:sldMk cId="3860971280" sldId="263"/>
            <ac:spMk id="7" creationId="{D3E62BDE-A635-A11A-E474-F7A366B331C4}"/>
          </ac:spMkLst>
        </pc:spChg>
      </pc:sldChg>
      <pc:sldChg chg="addSp delSp modSp add mod delAnim modAnim">
        <pc:chgData name="Roger Spiers" userId="d56956b6-b1db-4e55-9969-a09bb2f6fbd5" providerId="ADAL" clId="{972DD7FE-799E-4740-874B-8C77233CDF0D}" dt="2026-10-18T08:08:40.853" v="127" actId="255"/>
        <pc:sldMkLst>
          <pc:docMk/>
          <pc:sldMk cId="2686209976" sldId="264"/>
        </pc:sldMkLst>
        <pc:spChg chg="add del mod">
          <ac:chgData name="Roger Spiers" userId="d56956b6-b1db-4e55-9969-a09bb2f6fbd5" providerId="ADAL" clId="{972DD7FE-799E-4740-874B-8C77233CDF0D}" dt="2026-10-18T08:08:28.776" v="126" actId="478"/>
          <ac:spMkLst>
            <pc:docMk/>
            <pc:sldMk cId="2686209976" sldId="264"/>
            <ac:spMk id="2" creationId="{406BA020-C16E-9EE7-95AF-0AF6C1BB5CC2}"/>
          </ac:spMkLst>
        </pc:spChg>
        <pc:spChg chg="del">
          <ac:chgData name="Roger Spiers" userId="d56956b6-b1db-4e55-9969-a09bb2f6fbd5" providerId="ADAL" clId="{972DD7FE-799E-4740-874B-8C77233CDF0D}" dt="2026-10-18T06:47:56.083" v="41" actId="478"/>
          <ac:spMkLst>
            <pc:docMk/>
            <pc:sldMk cId="2686209976" sldId="264"/>
            <ac:spMk id="5" creationId="{E39A1FF0-64C4-9E55-EB0C-91069790FB30}"/>
          </ac:spMkLst>
        </pc:spChg>
        <pc:spChg chg="mod">
          <ac:chgData name="Roger Spiers" userId="d56956b6-b1db-4e55-9969-a09bb2f6fbd5" providerId="ADAL" clId="{972DD7FE-799E-4740-874B-8C77233CDF0D}" dt="2026-10-18T08:08:40.853" v="127" actId="255"/>
          <ac:spMkLst>
            <pc:docMk/>
            <pc:sldMk cId="2686209976" sldId="264"/>
            <ac:spMk id="7" creationId="{EAA4791E-D75A-1B80-6451-DEB19A729192}"/>
          </ac:spMkLst>
        </pc:spChg>
      </pc:sldChg>
      <pc:sldChg chg="add">
        <pc:chgData name="Roger Spiers" userId="d56956b6-b1db-4e55-9969-a09bb2f6fbd5" providerId="ADAL" clId="{972DD7FE-799E-4740-874B-8C77233CDF0D}" dt="2026-10-18T06:49:36.631" v="96"/>
        <pc:sldMkLst>
          <pc:docMk/>
          <pc:sldMk cId="894275892" sldId="265"/>
        </pc:sldMkLst>
      </pc:sldChg>
      <pc:sldChg chg="delSp modSp add mod modAnim">
        <pc:chgData name="Roger Spiers" userId="d56956b6-b1db-4e55-9969-a09bb2f6fbd5" providerId="ADAL" clId="{972DD7FE-799E-4740-874B-8C77233CDF0D}" dt="2026-10-18T08:08:59.351" v="130"/>
        <pc:sldMkLst>
          <pc:docMk/>
          <pc:sldMk cId="3806736981" sldId="266"/>
        </pc:sldMkLst>
        <pc:spChg chg="mod">
          <ac:chgData name="Roger Spiers" userId="d56956b6-b1db-4e55-9969-a09bb2f6fbd5" providerId="ADAL" clId="{972DD7FE-799E-4740-874B-8C77233CDF0D}" dt="2026-10-18T08:08:53.477" v="129" actId="1076"/>
          <ac:spMkLst>
            <pc:docMk/>
            <pc:sldMk cId="3806736981" sldId="266"/>
            <ac:spMk id="2" creationId="{DC1CB008-B549-A6AB-FC20-DCB549071D1F}"/>
          </ac:spMkLst>
        </pc:spChg>
        <pc:spChg chg="del">
          <ac:chgData name="Roger Spiers" userId="d56956b6-b1db-4e55-9969-a09bb2f6fbd5" providerId="ADAL" clId="{972DD7FE-799E-4740-874B-8C77233CDF0D}" dt="2026-10-18T08:08:49.373" v="128" actId="478"/>
          <ac:spMkLst>
            <pc:docMk/>
            <pc:sldMk cId="3806736981" sldId="266"/>
            <ac:spMk id="7" creationId="{160E89EB-C77C-1D99-ECF5-F79C6F28A6C2}"/>
          </ac:spMkLst>
        </pc:spChg>
      </pc:sldChg>
      <pc:sldChg chg="add del">
        <pc:chgData name="Roger Spiers" userId="d56956b6-b1db-4e55-9969-a09bb2f6fbd5" providerId="ADAL" clId="{972DD7FE-799E-4740-874B-8C77233CDF0D}" dt="2026-10-18T06:50:10.781" v="98" actId="47"/>
        <pc:sldMkLst>
          <pc:docMk/>
          <pc:sldMk cId="3967678826" sldId="266"/>
        </pc:sldMkLst>
      </pc:sldChg>
      <pc:sldChg chg="modSp add mod">
        <pc:chgData name="Roger Spiers" userId="d56956b6-b1db-4e55-9969-a09bb2f6fbd5" providerId="ADAL" clId="{972DD7FE-799E-4740-874B-8C77233CDF0D}" dt="2026-10-18T08:18:37.478" v="139" actId="1076"/>
        <pc:sldMkLst>
          <pc:docMk/>
          <pc:sldMk cId="24020538" sldId="267"/>
        </pc:sldMkLst>
        <pc:spChg chg="mod">
          <ac:chgData name="Roger Spiers" userId="d56956b6-b1db-4e55-9969-a09bb2f6fbd5" providerId="ADAL" clId="{972DD7FE-799E-4740-874B-8C77233CDF0D}" dt="2026-10-18T08:18:37.478" v="139" actId="1076"/>
          <ac:spMkLst>
            <pc:docMk/>
            <pc:sldMk cId="24020538" sldId="267"/>
            <ac:spMk id="5" creationId="{B428B3DE-42A5-40C0-8CFF-BFC8A4F072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FF0F8-530D-4546-AE77-B99C95CB92C6}" type="datetimeFigureOut">
              <a:rPr lang="en-GB" smtClean="0"/>
              <a:t>18/10/2026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3DD47-F7FD-45B5-B0E1-62E265EB3801}" type="slidenum">
              <a:rPr lang="en-GB" smtClean="0"/>
              <a:t>‹#›</a:t>
            </a:fld>
            <a:endParaRPr lang="en-GB"/>
          </a:p>
        </p:txBody>
      </p:sp>
    </p:spTree>
    <p:extLst>
      <p:ext uri="{BB962C8B-B14F-4D97-AF65-F5344CB8AC3E}">
        <p14:creationId xmlns:p14="http://schemas.microsoft.com/office/powerpoint/2010/main" val="239879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10/18/2026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DC23D-AE4E-456D-D6CF-BF9E00173EF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AA4791E-D75A-1B80-6451-DEB19A729192}"/>
              </a:ext>
            </a:extLst>
          </p:cNvPr>
          <p:cNvSpPr txBox="1"/>
          <p:nvPr/>
        </p:nvSpPr>
        <p:spPr>
          <a:xfrm>
            <a:off x="1621971" y="1900221"/>
            <a:ext cx="8436429" cy="2585323"/>
          </a:xfrm>
          <a:prstGeom prst="rect">
            <a:avLst/>
          </a:prstGeom>
          <a:noFill/>
        </p:spPr>
        <p:txBody>
          <a:bodyPr wrap="square">
            <a:spAutoFit/>
          </a:bodyPr>
          <a:lstStyle/>
          <a:p>
            <a:pPr algn="ctr"/>
            <a:r>
              <a:rPr lang="en-GB" sz="5400" i="1" dirty="0"/>
              <a:t>Rog Spiers – 18/10/26</a:t>
            </a:r>
          </a:p>
          <a:p>
            <a:pPr algn="ctr"/>
            <a:r>
              <a:rPr lang="en-GB" sz="5400" i="1" dirty="0"/>
              <a:t>Stroud Christian Fellowship</a:t>
            </a:r>
            <a:endParaRPr lang="en-GB" sz="5400" dirty="0"/>
          </a:p>
          <a:p>
            <a:r>
              <a:rPr lang="en-GB" sz="5400" dirty="0"/>
              <a:t> </a:t>
            </a:r>
          </a:p>
        </p:txBody>
      </p:sp>
    </p:spTree>
    <p:extLst>
      <p:ext uri="{BB962C8B-B14F-4D97-AF65-F5344CB8AC3E}">
        <p14:creationId xmlns:p14="http://schemas.microsoft.com/office/powerpoint/2010/main" val="2686209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1CD0F-E1F3-87F0-6680-6D89B0EDCD9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CC64AAC-6BC9-4E10-565A-7BAF94151152}"/>
              </a:ext>
            </a:extLst>
          </p:cNvPr>
          <p:cNvSpPr txBox="1"/>
          <p:nvPr/>
        </p:nvSpPr>
        <p:spPr>
          <a:xfrm>
            <a:off x="1262743" y="805542"/>
            <a:ext cx="9154886" cy="2062103"/>
          </a:xfrm>
          <a:prstGeom prst="rect">
            <a:avLst/>
          </a:prstGeom>
          <a:noFill/>
        </p:spPr>
        <p:txBody>
          <a:bodyPr wrap="square" rtlCol="0">
            <a:spAutoFit/>
          </a:bodyPr>
          <a:lstStyle/>
          <a:p>
            <a:r>
              <a:rPr lang="en-GB" sz="3200" i="1" dirty="0"/>
              <a:t>For our struggle is not against flesh and blood, but against the rulers, against the authorities, against the powers of this dark world and against the spiritual forces of evil in the heavenly realms. </a:t>
            </a:r>
            <a:endParaRPr lang="en-GB" sz="3200" dirty="0"/>
          </a:p>
        </p:txBody>
      </p:sp>
      <p:sp>
        <p:nvSpPr>
          <p:cNvPr id="7" name="TextBox 6">
            <a:extLst>
              <a:ext uri="{FF2B5EF4-FFF2-40B4-BE49-F238E27FC236}">
                <a16:creationId xmlns:a16="http://schemas.microsoft.com/office/drawing/2014/main" id="{417CAC93-7518-E344-4108-F70B126B019C}"/>
              </a:ext>
            </a:extLst>
          </p:cNvPr>
          <p:cNvSpPr txBox="1"/>
          <p:nvPr/>
        </p:nvSpPr>
        <p:spPr>
          <a:xfrm>
            <a:off x="1262743" y="3571297"/>
            <a:ext cx="8436429" cy="2339102"/>
          </a:xfrm>
          <a:prstGeom prst="rect">
            <a:avLst/>
          </a:prstGeom>
          <a:noFill/>
        </p:spPr>
        <p:txBody>
          <a:bodyPr wrap="square">
            <a:spAutoFit/>
          </a:bodyPr>
          <a:lstStyle/>
          <a:p>
            <a:r>
              <a:rPr lang="en-GB" sz="3200" i="1" dirty="0"/>
              <a:t>This is no weekend war that we’ll walk away from and forget about in a couple of hours. This is for keeps, a life-or-death fight to the finish against the Devil and all his angels.</a:t>
            </a:r>
            <a:endParaRPr lang="en-GB" sz="3200" dirty="0"/>
          </a:p>
          <a:p>
            <a:r>
              <a:rPr lang="en-GB" dirty="0"/>
              <a:t> </a:t>
            </a:r>
          </a:p>
        </p:txBody>
      </p:sp>
    </p:spTree>
    <p:extLst>
      <p:ext uri="{BB962C8B-B14F-4D97-AF65-F5344CB8AC3E}">
        <p14:creationId xmlns:p14="http://schemas.microsoft.com/office/powerpoint/2010/main" val="89427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2EC8-B189-0A42-DB94-CD47B7534FA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1CB008-B549-A6AB-FC20-DCB549071D1F}"/>
              </a:ext>
            </a:extLst>
          </p:cNvPr>
          <p:cNvSpPr txBox="1"/>
          <p:nvPr/>
        </p:nvSpPr>
        <p:spPr>
          <a:xfrm>
            <a:off x="2046514" y="2596906"/>
            <a:ext cx="8436429" cy="1477328"/>
          </a:xfrm>
          <a:prstGeom prst="rect">
            <a:avLst/>
          </a:prstGeom>
          <a:noFill/>
        </p:spPr>
        <p:txBody>
          <a:bodyPr wrap="square">
            <a:spAutoFit/>
          </a:bodyPr>
          <a:lstStyle/>
          <a:p>
            <a:pPr algn="ctr"/>
            <a:r>
              <a:rPr lang="en-GB" sz="7200" i="1" dirty="0"/>
              <a:t>Spiritual Warfare</a:t>
            </a:r>
            <a:endParaRPr lang="en-GB" sz="7200" dirty="0"/>
          </a:p>
          <a:p>
            <a:r>
              <a:rPr lang="en-GB" dirty="0"/>
              <a:t> </a:t>
            </a:r>
          </a:p>
        </p:txBody>
      </p:sp>
    </p:spTree>
    <p:extLst>
      <p:ext uri="{BB962C8B-B14F-4D97-AF65-F5344CB8AC3E}">
        <p14:creationId xmlns:p14="http://schemas.microsoft.com/office/powerpoint/2010/main" val="3806736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42372-A10F-3EE8-95C9-E61F4AA7549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6FC0754-5E0B-9013-EBB1-443CEE263654}"/>
              </a:ext>
            </a:extLst>
          </p:cNvPr>
          <p:cNvSpPr txBox="1"/>
          <p:nvPr/>
        </p:nvSpPr>
        <p:spPr>
          <a:xfrm>
            <a:off x="1262743" y="805542"/>
            <a:ext cx="9154886" cy="2062103"/>
          </a:xfrm>
          <a:prstGeom prst="rect">
            <a:avLst/>
          </a:prstGeom>
          <a:noFill/>
        </p:spPr>
        <p:txBody>
          <a:bodyPr wrap="square" rtlCol="0">
            <a:spAutoFit/>
          </a:bodyPr>
          <a:lstStyle/>
          <a:p>
            <a:r>
              <a:rPr lang="en-GB" sz="3200" i="1" dirty="0"/>
              <a:t>You will hear of wars and rumours of wars, Nation will rise against nation, and kingdom against kingdom. There will be famines and earthquakes in various places. </a:t>
            </a:r>
            <a:r>
              <a:rPr lang="en-GB" sz="3200" b="1" i="1" baseline="30000" dirty="0"/>
              <a:t> </a:t>
            </a:r>
            <a:r>
              <a:rPr lang="en-GB" sz="3200" i="1" dirty="0"/>
              <a:t>All these are the beginning of birth pains.</a:t>
            </a:r>
            <a:endParaRPr lang="en-GB" sz="3200" dirty="0"/>
          </a:p>
        </p:txBody>
      </p:sp>
      <p:sp>
        <p:nvSpPr>
          <p:cNvPr id="7" name="TextBox 6">
            <a:extLst>
              <a:ext uri="{FF2B5EF4-FFF2-40B4-BE49-F238E27FC236}">
                <a16:creationId xmlns:a16="http://schemas.microsoft.com/office/drawing/2014/main" id="{7CB8EFCA-27F4-763E-49E3-7D8864608A2B}"/>
              </a:ext>
            </a:extLst>
          </p:cNvPr>
          <p:cNvSpPr txBox="1"/>
          <p:nvPr/>
        </p:nvSpPr>
        <p:spPr>
          <a:xfrm>
            <a:off x="1262743" y="3318570"/>
            <a:ext cx="8436429" cy="3539430"/>
          </a:xfrm>
          <a:prstGeom prst="rect">
            <a:avLst/>
          </a:prstGeom>
          <a:noFill/>
        </p:spPr>
        <p:txBody>
          <a:bodyPr wrap="square">
            <a:spAutoFit/>
          </a:bodyPr>
          <a:lstStyle/>
          <a:p>
            <a:r>
              <a:rPr lang="en-GB" sz="3200" i="1" dirty="0"/>
              <a:t>You will hear of wars and rumours of wars </a:t>
            </a:r>
            <a:r>
              <a:rPr lang="en-GB" sz="3200" b="1" i="1" u="sng" dirty="0"/>
              <a:t>but see to it that you are not alarmed</a:t>
            </a:r>
            <a:r>
              <a:rPr lang="en-GB" sz="3200" i="1" dirty="0"/>
              <a:t>. Such things must happen, but the end is still to come. </a:t>
            </a:r>
            <a:r>
              <a:rPr lang="en-GB" sz="3200" b="1" i="1" baseline="30000" dirty="0"/>
              <a:t> </a:t>
            </a:r>
            <a:r>
              <a:rPr lang="en-GB" sz="3200" i="1" dirty="0"/>
              <a:t>Nation will rise against nation, and kingdom against kingdom. There will be famines and earthquakes in various places. </a:t>
            </a:r>
            <a:r>
              <a:rPr lang="en-GB" sz="3200" b="1" i="1" baseline="30000" dirty="0"/>
              <a:t> </a:t>
            </a:r>
            <a:r>
              <a:rPr lang="en-GB" sz="3200" i="1" dirty="0"/>
              <a:t>All these are the beginning of birth pains.</a:t>
            </a:r>
            <a:endParaRPr lang="en-GB" sz="3200" dirty="0"/>
          </a:p>
          <a:p>
            <a:r>
              <a:rPr lang="en-GB" sz="3200" dirty="0"/>
              <a:t> </a:t>
            </a:r>
          </a:p>
        </p:txBody>
      </p:sp>
    </p:spTree>
    <p:extLst>
      <p:ext uri="{BB962C8B-B14F-4D97-AF65-F5344CB8AC3E}">
        <p14:creationId xmlns:p14="http://schemas.microsoft.com/office/powerpoint/2010/main" val="411377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75C41-586C-36BD-A479-BF2C4F074CF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C6EBC0C-F843-7647-ECCF-50EF4CAD6C56}"/>
              </a:ext>
            </a:extLst>
          </p:cNvPr>
          <p:cNvSpPr txBox="1"/>
          <p:nvPr/>
        </p:nvSpPr>
        <p:spPr>
          <a:xfrm>
            <a:off x="1415143" y="2111827"/>
            <a:ext cx="9154886" cy="2862322"/>
          </a:xfrm>
          <a:prstGeom prst="rect">
            <a:avLst/>
          </a:prstGeom>
          <a:noFill/>
        </p:spPr>
        <p:txBody>
          <a:bodyPr wrap="square" rtlCol="0">
            <a:spAutoFit/>
          </a:bodyPr>
          <a:lstStyle/>
          <a:p>
            <a:pPr algn="ctr"/>
            <a:r>
              <a:rPr lang="en-GB" sz="4800" b="1" i="1" dirty="0"/>
              <a:t>And God raised us up with Christ and seated us with him in the heavenly realms in Christ Jesus,</a:t>
            </a:r>
            <a:endParaRPr lang="en-GB" sz="4800" b="1" dirty="0"/>
          </a:p>
          <a:p>
            <a:r>
              <a:rPr lang="en-GB" sz="3600" dirty="0"/>
              <a:t> </a:t>
            </a:r>
          </a:p>
        </p:txBody>
      </p:sp>
    </p:spTree>
    <p:extLst>
      <p:ext uri="{BB962C8B-B14F-4D97-AF65-F5344CB8AC3E}">
        <p14:creationId xmlns:p14="http://schemas.microsoft.com/office/powerpoint/2010/main" val="3860971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483F0-8AB9-CF8D-6017-A63D5360E66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428B3DE-42A5-40C0-8CFF-BFC8A4F072BD}"/>
              </a:ext>
            </a:extLst>
          </p:cNvPr>
          <p:cNvSpPr txBox="1"/>
          <p:nvPr/>
        </p:nvSpPr>
        <p:spPr>
          <a:xfrm>
            <a:off x="1518557" y="1578427"/>
            <a:ext cx="9154886" cy="3170099"/>
          </a:xfrm>
          <a:prstGeom prst="rect">
            <a:avLst/>
          </a:prstGeom>
          <a:noFill/>
        </p:spPr>
        <p:txBody>
          <a:bodyPr wrap="square" rtlCol="0">
            <a:spAutoFit/>
          </a:bodyPr>
          <a:lstStyle/>
          <a:p>
            <a:pPr algn="ctr"/>
            <a:r>
              <a:rPr lang="en-GB" sz="4000" i="1" dirty="0"/>
              <a:t>Therefore, there is now no condemnation for those who are in Christ Jesus, </a:t>
            </a:r>
            <a:r>
              <a:rPr lang="en-GB" sz="4000" b="1" i="1" baseline="30000" dirty="0"/>
              <a:t> </a:t>
            </a:r>
            <a:r>
              <a:rPr lang="en-GB" sz="4000" i="1" dirty="0"/>
              <a:t>because through Christ Jesus the law of the Spirit who gives life has set you free from the law of sin and death</a:t>
            </a:r>
            <a:r>
              <a:rPr lang="en-GB" dirty="0"/>
              <a:t>. </a:t>
            </a:r>
            <a:endParaRPr lang="en-GB" sz="3600" dirty="0"/>
          </a:p>
        </p:txBody>
      </p:sp>
    </p:spTree>
    <p:extLst>
      <p:ext uri="{BB962C8B-B14F-4D97-AF65-F5344CB8AC3E}">
        <p14:creationId xmlns:p14="http://schemas.microsoft.com/office/powerpoint/2010/main" val="2402053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Depth</Template>
  <TotalTime>49</TotalTime>
  <Words>251</Words>
  <Application>Microsoft Office PowerPoint</Application>
  <PresentationFormat>Widescreen</PresentationFormat>
  <Paragraphs>14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Arial</vt:lpstr>
      <vt:lpstr>Corbel</vt:lpstr>
      <vt:lpstr>Depth</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Pearson (Stroud Christian Fellowship)</dc:creator>
  <cp:lastModifiedBy>Roger Spiers</cp:lastModifiedBy>
  <cp:revision>2</cp:revision>
  <dcterms:created xsi:type="dcterms:W3CDTF">2026-01-22T08:37:43Z</dcterms:created>
  <dcterms:modified xsi:type="dcterms:W3CDTF">2026-10-18T08:21:13Z</dcterms:modified>
</cp:coreProperties>
</file>